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7" r:id="rId4"/>
    <p:sldId id="269" r:id="rId5"/>
    <p:sldId id="271" r:id="rId6"/>
    <p:sldId id="272" r:id="rId7"/>
    <p:sldId id="273" r:id="rId8"/>
    <p:sldId id="274" r:id="rId9"/>
    <p:sldId id="278" r:id="rId10"/>
    <p:sldId id="276" r:id="rId11"/>
    <p:sldId id="277" r:id="rId12"/>
    <p:sldId id="275"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857" autoAdjust="0"/>
  </p:normalViewPr>
  <p:slideViewPr>
    <p:cSldViewPr>
      <p:cViewPr>
        <p:scale>
          <a:sx n="100" d="100"/>
          <a:sy n="100" d="100"/>
        </p:scale>
        <p:origin x="-27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B8AFE-402C-4B25-8170-8771C0CF3270}" type="datetimeFigureOut">
              <a:rPr lang="en-GB" smtClean="0"/>
              <a:t>04/12/2013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06F-403A-41F6-8E39-5F4643FE5BB7}" type="slidenum">
              <a:rPr lang="en-GB" smtClean="0"/>
              <a:t>‹#›</a:t>
            </a:fld>
            <a:endParaRPr lang="en-GB"/>
          </a:p>
        </p:txBody>
      </p:sp>
    </p:spTree>
    <p:extLst>
      <p:ext uri="{BB962C8B-B14F-4D97-AF65-F5344CB8AC3E}">
        <p14:creationId xmlns:p14="http://schemas.microsoft.com/office/powerpoint/2010/main" val="30907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04/12/2013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04/12/2013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04/12/2013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04/12/2013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04/12/2013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04/12/2013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o7L-cROKaYQmzM&amp;tbnid=1WdBx2eIBOP2yM:&amp;ved=0CAUQjRw&amp;url=http://aquatic-solutions.co.uk/who-we-work-with/fishingangling/&amp;ei=PPaNUrTpBtHPsgaQ8ICwCQ&amp;psig=AFQjCNFmjtg58iC9vepBHU-KE9x7bhfY_g&amp;ust=138512170569783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10</a:t>
            </a:r>
            <a:br>
              <a:rPr lang="en-GB" dirty="0" smtClean="0"/>
            </a:br>
            <a:r>
              <a:rPr lang="en-GB" dirty="0" smtClean="0"/>
              <a:t>reading CVC and Dolch list words in sentences</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fontScale="85000" lnSpcReduction="20000"/>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62667" y="1484784"/>
            <a:ext cx="7542584" cy="2376264"/>
          </a:xfrm>
        </p:spPr>
        <p:txBody>
          <a:bodyPr>
            <a:normAutofit/>
          </a:bodyPr>
          <a:lstStyle/>
          <a:p>
            <a:pPr algn="ctr"/>
            <a:r>
              <a:rPr lang="en-GB" dirty="0">
                <a:latin typeface="Comic Sans MS" pitchFamily="66" charset="0"/>
              </a:rPr>
              <a:t>Sam has some good apples.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5"/>
          <p:cNvSpPr txBox="1">
            <a:spLocks/>
          </p:cNvSpPr>
          <p:nvPr/>
        </p:nvSpPr>
        <p:spPr>
          <a:xfrm>
            <a:off x="2339752" y="3356992"/>
            <a:ext cx="2606061" cy="15841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GB" sz="9600" dirty="0"/>
          </a:p>
        </p:txBody>
      </p:sp>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841704"/>
            <a:ext cx="1872208" cy="21989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171" y="3834436"/>
            <a:ext cx="3169070" cy="2224620"/>
          </a:xfrm>
          <a:prstGeom prst="rect">
            <a:avLst/>
          </a:prstGeom>
        </p:spPr>
      </p:pic>
    </p:spTree>
    <p:extLst>
      <p:ext uri="{BB962C8B-B14F-4D97-AF65-F5344CB8AC3E}">
        <p14:creationId xmlns:p14="http://schemas.microsoft.com/office/powerpoint/2010/main" val="341207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043" y="1340768"/>
            <a:ext cx="7543800" cy="1839714"/>
          </a:xfrm>
        </p:spPr>
        <p:txBody>
          <a:bodyPr>
            <a:normAutofit fontScale="90000"/>
          </a:bodyPr>
          <a:lstStyle/>
          <a:p>
            <a:pPr algn="ctr"/>
            <a:r>
              <a:rPr lang="en-GB" dirty="0" smtClean="0">
                <a:latin typeface="Comic Sans MS" pitchFamily="66" charset="0"/>
              </a:rPr>
              <a:t>He gives </a:t>
            </a:r>
            <a:r>
              <a:rPr lang="en-GB" dirty="0">
                <a:latin typeface="Comic Sans MS" pitchFamily="66" charset="0"/>
              </a:rPr>
              <a:t>the fox an apple.</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996952"/>
            <a:ext cx="1872208" cy="21989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3501008"/>
            <a:ext cx="2332062" cy="174679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3498" t="-58043" r="6502" b="58043"/>
          <a:stretch/>
        </p:blipFill>
        <p:spPr>
          <a:xfrm>
            <a:off x="5489848" y="620688"/>
            <a:ext cx="2520280" cy="410530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624" y="3212976"/>
            <a:ext cx="957263"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86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Sam is in a wood.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15340"/>
            <a:ext cx="2384256" cy="1440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515340"/>
            <a:ext cx="1260140" cy="148004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3429000"/>
            <a:ext cx="3896424" cy="235355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908" y="4005064"/>
            <a:ext cx="1260140" cy="1480047"/>
          </a:xfrm>
          <a:prstGeom prst="rect">
            <a:avLst/>
          </a:prstGeom>
        </p:spPr>
      </p:pic>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27283" y="1309106"/>
            <a:ext cx="7200718" cy="1832027"/>
          </a:xfrm>
        </p:spPr>
        <p:txBody>
          <a:bodyPr>
            <a:normAutofit/>
          </a:bodyPr>
          <a:lstStyle/>
          <a:p>
            <a:pPr algn="ctr"/>
            <a:r>
              <a:rPr lang="en-GB" dirty="0">
                <a:latin typeface="Comic Sans MS" pitchFamily="66" charset="0"/>
              </a:rPr>
              <a:t>Sam has a big box.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397338"/>
            <a:ext cx="1260140" cy="14800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0316">
            <a:off x="3125744" y="3482701"/>
            <a:ext cx="3810000" cy="2214223"/>
          </a:xfrm>
          <a:prstGeom prst="rect">
            <a:avLst/>
          </a:prstGeom>
        </p:spPr>
      </p:pic>
      <p:sp>
        <p:nvSpPr>
          <p:cNvPr id="11" name="Right Arrow 10"/>
          <p:cNvSpPr/>
          <p:nvPr/>
        </p:nvSpPr>
        <p:spPr>
          <a:xfrm>
            <a:off x="1691680" y="5341554"/>
            <a:ext cx="172819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a:latin typeface="Comic Sans MS" pitchFamily="66" charset="0"/>
              </a:rPr>
              <a:t>He has a box of apples</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sp>
        <p:nvSpPr>
          <p:cNvPr id="2" name="AutoShape 2" descr="data:image/jpeg;base64,/9j/4AAQSkZJRgABAQAAAQABAAD/2wCEAAkGBxQTEhQUExQWFhUWFxQXFBUXGBcYGBgUFBQXFxQVFBcYHiggGBolHBUUITEhJSkrLi4uFx8zODMsNygtLisBCgoKDg0OGhAQGywkHyUvLCwsLCwsLCwsLCwsLCwtLCwsLCwsLCwsLCwsLCwsLCwsLCwsLCwsNSwsLCwsLCwsLP/AABEIALcBEwMBIgACEQEDEQH/xAAbAAABBQEBAAAAAAAAAAAAAAAEAAECAwUGB//EAEEQAAEDAgQCBwUGBAUFAQEAAAEAAhEDIQQSMUFRYQUTInGBkaEyscHR8AYUQlJy4WKCkvEjorLC0hUzQ2OTFgf/xAAaAQADAQEBAQAAAAAAAAAAAAAAAQIDBAUG/8QAMhEAAgIBAwIDBgYBBQAAAAAAAAECERIDBCExURMUQQUVImGh8DJScZGx0eFCQ4HB8f/aAAwDAQACEQMRAD8A1+qPAp+qRjqw7+aZtUcF6inLsee4R7lDsPA1URTRTqiZpTU5eonGPoUiieCkKRRXXWiFDMhTl6icYroykUypCmVbKkHJ2xUivqillKuzpZ0rYUilNCunklPJOwopTtHNXBp4eivZgyeCTmkNRbA45pZStAYRo1KQojaAOWvjwU+IivDZnumEza4P4m/1D5rQOUbAnibnzN1F+J4Iyb9BYpeoPTBPswe4g+5O6RqE73zqAeEjTuVBY7ZxPJ1/I6j17k1fqK16BLXK4OA3QJcJA0J058gd1JDjY1Kgw4gbKJqoWU4JSwQ8wjPzUS9VZksyeIZFhUCmzJiUUKyWc8VEvKiVEhPEMhy5QLkxaoEJ0LIcuUHOCUJEJ0KyownUkkxFrGdytFMKZa1JrVz5m+AupCcUlJtNWgAagpZhgVCgrBhlMP5KbW8Slmx4Ip+7pdQryBxKk1nM+SeYsAY0FHIeCN6j+JMcOeKPEDBgeRSa2NCiepPJLqTyTzQsWUiqUhUPNWGmeCiAUcC5K3vJhNdXXT3TsVA+RLIigOSlHJGYYAmRNkRmVMQUZjwAn0gRBEg7FUODmay5nG5c3v3cOeo56jRJKiU8icQcCQCIINwRcEHQhLIouYaZLmCWm7mDidXUxx4t31F5zFUnhwBaZBuCNwnkGJRkKbKjAO/yTkDh6Kcx4AWVLKjD3eigQOCeQYg/VpjTV5bzUC3miwopNMKDqYV5CiWp2FIGcxVlveii0cUxAVZE0CFnekiUk8hUB0OnMO6xLmfqHxEhaVJjSJa4EHcEH1XnDHu4n0V2HxLmmWucDyMe5eetVHWeiindOQQuMp/aPED8c97Wn4Ilv2prb5P6fkVS1EHB1rXu4e5Sg8AuUH2jq/wf0/urB9pq3Cn/AEn/AJIzQHSmm7kpta7isBn2qj2qTT3OI9CCrXfa5kWpOnvEecfBGaCkbsHvU5A2XOn7XNj/ALP+YfJCVPtXUmzKYHAhx9ZSyQztRjGDb0VbsYDoAuYw32tZ+Ok4c2kH0Me9HUvtLhz+J7f1N/4yj4R5M1+t5NUTUHLwB+Kro16b/YqMd3OE+StFIcfVVwIj1l/2Ck2okaCQpJ8E2xy7ina9vBN1fJMWoodlhrt4e5R60bfXoogJwihZDlw5eqgSP7KUp0BZE1Z/sgatR1Nxe2TTJmoxouONRgGp/M0C+o7Qh2hCWVHA7ZFtVpAIkgiQZBBB0IPBMXjgfNBx1Lv/AFPP/wA6jj/ocT4OPB3ZOFNOkK2Vkzt6purKIbSUamVvtOa3hJA96LQUyg0j9FQNFGFm4VZTTBoENMqt1NGuUCqUiGgPq0xp8kUVEwqyFiDdUEldCSVhSPPXdC1QAS0AcesAjzN/JSZ0JWiQ0kcQ4R71QzpJ4JGcmIJ+vD3LQoY4k2c4kiYk8J+S+Z8xJHpYxYI3ousdG/5vddSPR9QAS148z8OYRjcS+XAv0MEg2mGm42PaHkrhiXgAkmTPkf2R5qaDw49jKdhag0a8+A+SXU1D+F4/l/ZaHXEnSdbd20a6e5M/EQ5rTM7C+nE/W3JHm9Qnw4mQ+s9oktd/Mwj1iFKlWfUtSY5zokiNOOg+a061UHsktIMgg3uNNfBPh8a9tKW2vBDYi1ttf3U+amGMCpnRdeO1Te2dLCPUW8VN/RVYGMjjA2GYebbIjDdJkzJMjmYHA+KLp41wNzItMTPcn53UQ/D0/mZNXBVgLUahPJr/AB2Qbet3pvb+pjhprEhdSMW+2tgef1ZD4ul1oAqOeS249fIaLOW+k+pS0oehz1PFt0NztMBWjENPsgFdFgujaYykU22OpaCdd+aHrdEszuimBY2FhfSL28FHnH+ZleXRnYXpeo3/ALdV7QNpJHkbLYw/2wqts8U3c4LT6W9FnYKiaH+JUYTDiCL3Eaj+qfBawFVwDqTGFhu075drLu097qP4UrMZaCXV0EU/tvS/Ewcy14PoQEUz7X4V27h/T8HLO63FAf8Ab/0+YT06+I3BAv8AhE+7vW3nNVfi02R4ce5rs+0GFP8A5f8AK74BEN6VoHSoPJ3yXPOxdUWy+IZ7zCqf0rUEdjY6tI+Hep95S/Ix+DHudUMdRP8A5Gece9WNrUzo9v8AUFyo6bI9plt+N/BM/pNzz2WNi4Ga86DbRNe0m+kSlt0+jOwgcR5prfmHmFxTulHtBLhYWNgb6EEiQh6fS1R7uyHHSBaPAAX0KPeT/L9Q8uu53TwxwLXFpDgQQSCCDYgjcIfA1wx3UueCQJpOLpL6YIBBO72kgHiC06kxxrOlXX7QESXAtE+CbEYs1C2bNBcWvDQYLQWnTaHgHk48gmvaMm6xGtvHudz0j0i2izMQXfpI8JJO/iuMrY7rXl1ZrmPhsupzIEy3Mw7aezqj+kQILZJY9pElsSC0AmRqwh2vguQ6I6MxRkUKjWw4syvJyEgEyBEgdxUvdvUbT4o2htWnS6nW/ZfEk1w1tdjmZHFzDLXmIAPVkDLBIvfhuutexecYXCVaVbNXDQ8ANloJa9hgyJgi4jfQLWp4gTIInWLiZS94R0vhq/v9DKehb54OrNEqJpFcwawPtNbvztxVQ6Rbo1zTtBg38+5Wva8Py/Ujyy7nUuplVOplc07pI73jmf8Akqv+qgHVoO/f37K17Vh2Je2+Z1PVlMua/wCr/wAQ/qPzSVe9IdheW+ZwEMpNOd8uIuZv9fNQb0qZBYJAFz6DRZNWuQbMbH6wSZ4wdeSIwznNeMo302tEHzXB4PFs15Ov+5muDSaQ14yve7i4C8f5bhaGOD2U3OFyBAg5o00twGq512KcMjvZeNSCLC3pK36fSuRhJg8YEnccuS5JQao3VNciw9EtGd3Zvx2NpG++6B6Qqtz09GuGXhIDSLGdjfzRmMxhe2RBuJEa3Fj6eSxOkGF9Scoh0ACXEDQWk242hKEW3yyGg7HYaoxrLZnhsxNg4mXuPHXKO6UF0b0s5p6t4gOJyAmRm3g7+KLq4tzWsDS6w8bEgwfrVRw+HDu3UzSNJk7bLbT08ovIl0mY1XHvZWnK50kdniD6fQXpWCwLHsa40y0m8OAkLJ6F6Fpkh4ZJ4wurg8F7G30cImEpWwI9F0+AQeM6PDbtJE6wVsuB4BUVQeXmtZaMJqmkJSa6GNQzCPmVLrXh0yeOp9boxzOXkoRyXOvZ+j2+pp5iaK8CXGznbk3v71r4Q06YAFyBrPEyUFRcB9D5q/PbT1+S6dPa6UOiMpas5dWH/e28E/3lv1Czwf4fVRqFg1MHmVviiLYe6uFW7FN3Hos12JH4ZPOCkK88fQp4oVmh17ExLDuFmmqOfpxSLxxP14p4oVh7sHSdqGnwCAd0FTzSyQeREeSfrTCk117z5LKehCfVFx1Guhnu6FqNBAkjv0PGAeaK6A6H/wASp105crSAS4cRqDcdnTx4QYzFtH5vVS+6jEvs+oMrHdlpynMSCDJEg22jfiuLV2i04uUWzq2+rlNJnKOw1Wv0pV6su6ssAY06NHZBczZrczDPMiy7bC/ZhtOm5prPDnnM4tygZoAuYBIjmJRPQuAOHohzw3riAza35WW2GpjgTwQHTnTzKFnHSJk/mnLPMwT3AlPS28UspLkWtrtzeHQ5LpaiWPcxxIc0wS2e8EcQbG/FA9ZMEuJLQI46aoXE9IvxWLDWGDVdOmjGgQXcg0SRv4rtj0XTmYHgAPcsdXZ+K7QvEpcnJYrFwDG/ZvvPPYXVmCwLTlOYC7dxcn3eK3+kOhmuaQLLOo9DuaR2pXLP2fqLogWrG+QTpPHU2OIDh2oGtzGsC6xq9aBPM/suhx3RGYk8+A+ayK+BqsHZc4a6H4SoWznFfhLepFmOMQDczJ5n4JIzPiBbN6N+SSfhT7ff7CtGQaE6OHkJCuwnR73WaCeJAm3gunp/ZS8kxyseHCFvYHCtpiGjx10C7dPa6kurpESmkc/hegXvuRqGydswF7XjZaL+hngRY2gi3fb6C2+sT9byXQthp1yQ9ZmPQ6CINz3xx+pRlDoNpIzHQW1R4rFSFdWtnpr0J8VlA6Fpj11ndXMwDAIGgT9cl162WjFdEQ5htENaLKfWhAdcl1yvAMg/MCh8QBxVPXJCqjEWRQ/DSo/d+X15IrreakHhOgsGZR5T5KeXLfL6yiJTAooAUYkaR4wfcNVM1REgG38JV5jgPJNA4BMQG8SbyfAjXgVWyW6NI/mJ+K0LKLnIAELxvbvn4lIk7OPkPi5J+IdvTnyKdtWfwHzTEVGod3DnY7eKg+q3Xsz3EekIsOG7APVJ0bN93zRYUAuxTW2Lo7pV/RPT9NlYy8WY5wuO1lMFozQJIdbbRTyjgJvrf6/deZfaGsKnZnLWpucC09lxB1LJ9oSJ1mCsNy240vujfQaUrf3Z6H9o/wD+hUKfbY6RlaabIyvJcJc5zXaHRgMW7RuF57iMXXxDuuxMSMzmU/wM6zV7xqTAa0A3IaBYBA9EYAhvW5M7yTlzRDQDGbtRLrWk+S0Oj8OcVUDSf8MdqoWz2gCAQ2NydzexPALC3N0iqUeTe+xGBIDsQ67nyGSYOSZLtLSR5AcV1wqc3eF0AyiyB2YA0gQABoLX4acFYwDYmO90rujFRVHO3bs0IPE+XyThqAOKyauN7XnXlZM3pCQCCPGfknQWHuZP0EO/Bg7egVQ6RtqB8ArW4id/JLELKf8Ap7eA8k6J63n7kksQsDOJJ/ZN1qzBU5qwPQoJFOdmiK1lHrUGKicVUKInIPbVS6xBCqnFTknQg3rE4qIQOPCybrRxH13JgGh6XWIJuJB0l36WyPM29UnYmNQR3lrfiUgoO6xPnQH3je3gSf8AZCcVCdHDyPzCVjoO6z6uPgpsqj6/crNZUJm4Pn69pLtcfeY/zIsKNUVu/wCu5N16zGvdxHk7/kpdbxnzj3koEaBqjj7khV+oQDXDbXwPvAlPnE6jxBH7JiD+tUesQpdy8lEPTEF50hU8UO1ylKB0X5ki0KgOSD0AWOpju7iR7lyOKwJdiqj87gNg0zEdnNJvsDFhJ8+pdUXOYzEGnUN5Gpb331BELl3Umoqjo26TfIK2iQ5zDmc2T2waZMyAC5tTsu8CDoIOq0OhMBlqVXNJIOUB1s1iQ5piwvBtxHBYtfFsYSZLaZ1nt5b8IkgGOcO3gLougqoLHEEEZiMwmDGsG9gSRtosds25o01opRYaGO/O7y4qTifzW7grA/6+ikX/AFr8F6JxglXFOH5T5j1hVdaD+TzE+7VGOIO3oPmqH4dh/CPJMQwqiO0APKFIV2iYEfWqodhGcIngYKqdghxd5hABnWA3+KSFbho/EfVJAAoepB6oaVaFnkaYlwenD1SpAp2Ki8OUhUKHzJB2/oiwove8T+Y8ToPPVJzxpb0+N/JD9ZluT6n+ygHtdvmH5RceIFz4pWOgsvG5cfEgel/VMwt1gDmLHz1KH64aDX8oj/Tqq5mRrxsPXmiwDw4Hh6ypOJ29f7LODYi0/XerBWiwYSlY6Dx3DyTnw9FRg2uqOIjLvcgep/dE4ymWNEghwJBmb6R3aja9+ClzSGoNlRdz8gpBw/vonp4SobhoI4hzY0nWVQ/M0kEBpGsyI7yZy+W4QppicGggO4Hw+Y0Uus5CN2/JB9aDq4n6/MYb6SnGIaNI7gqyJoL00PgnDkJTqOPABWF0J2KgkOVgqILrFYAYBHj5/spckuo0goVE+YIE1U33jl5KhhdRwAJOg17gueNWjVk58rm+3IsDcQVqV6/ZdabG2o0WLQxrGH2O0CYj8TDdzTy1PKFx7tu0jo26XLA6uDDnAMdIc4MflAIDHG7iT7JgGN9baLqqTQwBrQAAIAHBA0MeHmGkw0RBDYuQbR3egV3Wd3kttrGoX3M9xL4qCg76lMXn6/uhm1eY9Uxqdy6jnCDUUes+voIY1O5Qc/6lMQWav1dQNRCtfP8AdSzIGX50kPmSSsKBGvU+sWeK3NWNrc1zm4aKiXXIQVx9SpCsEwCC6dHQVFxcfaa13PRw8QqjGxSg7FAqLGvI3qN8njyN/VVveDrknjlew+YlKXJdY7iEATFYx7QPLrGn0qNUxJ/CT/8AM+5/wVGcnUNKYx+UIAJbTj8Dv6B8AFIzsx/g35uQo7lIE/lP9SBltVriD2HCQdco1HelSr1suWQWgmGlwIniInzUOsI/AfOU33gfxN8B8lnKEZdSlJroFO6SxFu0ABo1th7vcqHte92aobwBJ5CBqmBJ0e099ipZHcPJxSWlFdENzb6l4Y0auHu9Y+KsFRo28YPyhChsbO9D71JrgOXhHuWhAQahO3p/ZW0NYOh53HMBCg93kFfRg2uDtEn0CibSVsaVh1LC6nWNiII7+IVnXR4n1iSCe4T9SlTxIALSDIA22EAxI5mLn4IB75IAguEnKLmJA3IG3u3F/B3GtPUlRrhQS9gcQYNyBvrFxMxKGER/efq4WlhmtAa030ibm0fP62q6RwOa7BzIsMpiw0nxPwXZtN8uITfJEtP1Az9WcfddYGO6Ma9+aHZjZwl4BItdvhuFrOY4Wyn0+IWD0HjDUr12vMEOlulgOy4RHIabldmu00mmXppp00bnROHYGua0AGNtCRfSSPd3K13P3g+9QoTnBO97e+NANVZUcQSLDkAnttR04i1oLqRnh/sH+4KJt9D/AGymNYbz5qLqg4DxJXXkznxGcTz8Afi1Qc/6+oTO/kCi1onWeTQqzFiSNTifVPn4HyhH4jAsFMvbc2O3Hj46dyFw+HzDhOwEkaiY1ifdqsI7vTlHJPgvwpJ0OGOOjSfruSROV59lsjYnX3JLh96R7Gnl2coCpByF802Yr0CQwVCp9aeSCDlIPQAXn5BS6w8EIKpUxWKLEEjEFSGK5IdtdWsew62Pdbzn4JWOi0YkcFMVm80zsGYnW2ax1b+ZvEcdxuqBHLxUqafQdBXZOjimynZyqNGQS3a7m7gcRxb7vVU5kKVhRoAVMuYQQDBG4nQnkVD727cBWYZxpVjTceyTkcf4XaO/0nwQ9as9ji1wu0wbKI6qbq/mv0G4l9OrTdZwynY7ePDvUXhoJBLmkahD/euICIzteyYuyAf0EwPIkDucOCblT+QUO2NqnmnLnfmBQhDeaYsHFWIKLzuPJJtYi4JCFjmmL+aOoG3gcZBDXXvLtQB3AQNJvOxstAU2OcYi+Xs2tcvBDhcamJJ9ZOHhgSxxsQMueTuSIsL308AtTC1ZBEwGkyZgEuIIMnaXCNbNG5C8Lc6ajNnVD4lyE4tmaSxzRBlxBmCNSRGl9SPgiaT3FsS3PFiIElkaeF/A+ObWy2LM02JLSAS4C228O8RttbQqkEnKWwZGYj9QLRaPa0Ox5QuNx4slqnZrUnB0OcJM3M6XIvbs7bfNeW42kcPjO0QD1r80EEZXOIBvxkmO5elUKgcCDEHXjBHYcAdbA3vMFZPSn2Yo1agql0E+3fMwgCzwDoQI0IAtvY9W23CTxkVeSQPgKDakB2s2ynKe+BZwWlg+gWuqOe6o7UA0x7IgRuDrG0bo132Sp5C6nlDALCq6RI3ABET3n4KP2fD2ufTcHDKB7QMcshdeNdCdl2OTSuLNIxTdNF1boCnG/fceqG//AD4/MQts1OIB+uEJutHD0HuWa19Rf6mbPSg/QxmdAtHM81YMC2eBG4A37vFajY8/D0VoZ4c1LnKXVjUIrojF6qIiTzmB8k5wLc0iQ7WeFvRalWnMyRPFUNwxJMW5hRQ6TA/ugG4P8oSRTuj3fmHn+ySVD4PJA9TDkOCrGuXuWeRRcCrGRxg+iqpsJvoOJMDwnXwVgDBq8n9LZ/1FqTmh0TDDtfuumVlJlM/jcOZY2PEh60sN0c6qIa5lTLMFru13gOAzDks5a0Y9RqLZlBX0Kobqxrv1ZvTK4KdfDdX7QJjfQd0a+anQeTfKA380lvqNT3ApPUUlx0/YaTNXo4sqsyMDqbmkvY4OzhrgO1A9oAjvEgbqjFYd2XrqZaR+PJdp/iA25tIt3Ijo4U82ZlWoXNgtpyG5zvle8XH8oRznMdUPVt6p+oGZsP4h4aIAuRMEGN4C8ueq9PUuPTrT+t3zT78pc/M0rgCwDAe0QGEtHabEEOGbM1uzmkXAs4BwUWUBngsbZ7W1GAXBcQGvpuA9h0iJteOCPqYHLhzVYDLCx+VpmMpghu5ZD3+Y4psBRmozK5uem4ZRMF1BxnKRuGzY8o2CXmX+Pva+/p/4hUAdOUiatgCSHEAa2qPAgb2AS6UwzqhFRoJLmtLm7zliw30IjWxVvT1DMzNB7LS5p2I614qNnjdh7mlTk1KFJ5ccxY6NyTScdJs45Q4QdQSrjruMNOXa4v8A5V/9L9hNGExuYgASSYA5rV6HwYqGJhxlpbs+m8RIOmZpvFpgRcXnh6WdxqalrHkPkjtxla15PMyCe0IgyIKownRWXKasySOrpgw4tm9R5/C0QeZIMRquue4jOLV1/YKNAGIwxbl1kgyOYe5pHoEK4ldX07SbVDqo0BY8NAy9nEUm1ATEyAQ+dDr3rN6MrYekQ+o2rUfF2QxtPtdki5JqWceGy00txlF8c9icTFuicXgn035TBloe0jQtczONd4Wh0jSbUxMMMio7OCARDHXAg76+iI6ZwtRlSkWglopt8mucMpnWzR5qXuviil6pvkMQHoclzcQ3/wBLnDvpua8e5WdC1jVbld2mhwAgZQHRcA7nLmPK53EbvQ/RrchtlLXOb+plQtGpvHYMaxmWZ9m6gcQ72SczermWw0Q430N2anxJK87W1lNya+/ujfT4NczlcGDtZS1ptmLjZkWIgO7+O4QbaDml0uGQERo5zgLHcW2BJmRoVvM0bFgIMcXNttrwQ78NnOUuzXkTc7kgTvlc5cy1FRUuTPwz2EZZc0AhzHmG5Rob7amQY37ldgcd24giM0gQcj2mKjDz7U7gZbc63Ur5S3tCMjhYOMj2bwHRNovorBmZlhjJBMkWzU8pJeJkl1x2ZtmIvopaTM11NGliA+P8QiBq12oabTrEk7o/DV2x2nOmYvljY7AXtryWV1gESDp2S3hrEW/LPirPvLY7R1kidREnVoGv1C1hJpcPg640lZsZgTt3GxjiCU7msBF/AgX+SzHNOpyuiLjed9Pcn6zYuI5yI9RK2TNA6owXOvC8R+mNNNE1J5NkHhmkfimNANhyBVjjHGePZA807AL6onWO/bxCT6Y/eI+CHp4lxFojvnRSLnXvP1yVWIlbl5JIY1iOPkUkrCjxdpVrXAcztw7zx7kkl7DPLQnVCbkyVZSbaSYGg1ufBJJJjRYKjd5d5NHhYotzO23I2ZAcx2YgxsbmxsfJJJY6rwXA1ydHTxFR1IjFUpZlEVMzS+Du6PaiNde9YuM6ObSdDqjr+zDAZB0mXj3JJLztvrSc6XCd9P8AJbQThuii6Ink4gD3OK0sZg3FtN7zNWkZ/XTa6Tfjc68+KSS5txuZ5fpZUopI0OicXUbVdTpgD2gWn2ZaxxDmidw2CDqT3oTpJjW4ijVaIGZjctrXm3hISSWcZtONfNfRf2QgjBY0AVAfZAeAeFQNdUtvDgXA8wCqKLM2HowZNJ4c/NsO2TprY/C6SSU+Ony/h/2C6F2EYKILXCAJP5pkua2eM5Wnln5LP64v65zrvyWdEAMqGA2P4QDH1KSVxk8XL14/lf2K/QlgH/4LHZi3MKTC25ksfWYI4WfTPffZU4lrGVQHMDmhmYR+RtiHTtZ1hG3Ep0l2f7kl+v0oSYazHjLmrS2A0tLD2QKjGmm5zW5ZsYiCUH0ngnNp4aTOXrW3uSyesaD4EhJJReDVd3/H+WXI3cHRdTp022ktAkE3yuLWTawho/qKh0dRdD5ic1VzYES13sg8DFzaJHmkl5s5vJsadMIwZLb6gBpvtM2twlnqrQ2HzHba2Y1ALpDNbbT3hOkq6NjKR0S3rA6mcoJJe3VpJA7RboTcqgVQamUEybgbTIyz4nyJE6EMkjSk5N32EW4Oo1pNPYXEzYNEkA32A2M5R3o+ngGEFxLTAvmBNiYBFrHu4dySS6YunR0wb6AlOiWSGwQNLk7zuAdJE6wLqbC4QdBLo33gg+MfNJJaRXqaQ6BdCHSeO1rHuKk2CSCCL62i14iUkloiicGbfXFVtrX1v3JJIAjVq3N3jkMseEpJJJWI/9k=">
            <a:hlinkClick r:id="rId3"/>
          </p:cNvPr>
          <p:cNvSpPr>
            <a:spLocks noChangeAspect="1" noChangeArrowheads="1"/>
          </p:cNvSpPr>
          <p:nvPr/>
        </p:nvSpPr>
        <p:spPr bwMode="auto">
          <a:xfrm>
            <a:off x="28575" y="-1790700"/>
            <a:ext cx="5600700"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924944"/>
            <a:ext cx="4375438" cy="32773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3632820"/>
            <a:ext cx="1260140" cy="1480047"/>
          </a:xfrm>
          <a:prstGeom prst="rect">
            <a:avLst/>
          </a:prstGeom>
        </p:spPr>
      </p:pic>
    </p:spTree>
    <p:extLst>
      <p:ext uri="{BB962C8B-B14F-4D97-AF65-F5344CB8AC3E}">
        <p14:creationId xmlns:p14="http://schemas.microsoft.com/office/powerpoint/2010/main"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2549" y="1340768"/>
            <a:ext cx="7825837" cy="2016224"/>
          </a:xfrm>
        </p:spPr>
        <p:txBody>
          <a:bodyPr>
            <a:normAutofit/>
          </a:bodyPr>
          <a:lstStyle/>
          <a:p>
            <a:pPr algn="ctr"/>
            <a:r>
              <a:rPr lang="en-GB" dirty="0">
                <a:latin typeface="Comic Sans MS" pitchFamily="66" charset="0"/>
              </a:rPr>
              <a:t>One apple rots.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317" t="13904" r="23830" b="4966"/>
          <a:stretch/>
        </p:blipFill>
        <p:spPr>
          <a:xfrm>
            <a:off x="3062114" y="3407534"/>
            <a:ext cx="2236440" cy="2624395"/>
          </a:xfrm>
          <a:prstGeom prst="rect">
            <a:avLst/>
          </a:prstGeom>
        </p:spPr>
      </p:pic>
    </p:spTree>
    <p:extLst>
      <p:ext uri="{BB962C8B-B14F-4D97-AF65-F5344CB8AC3E}">
        <p14:creationId xmlns:p14="http://schemas.microsoft.com/office/powerpoint/2010/main"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itle 5"/>
          <p:cNvSpPr>
            <a:spLocks noGrp="1"/>
          </p:cNvSpPr>
          <p:nvPr>
            <p:ph type="ctrTitle"/>
          </p:nvPr>
        </p:nvSpPr>
        <p:spPr>
          <a:xfrm>
            <a:off x="597691" y="1893962"/>
            <a:ext cx="7543800" cy="1584176"/>
          </a:xfrm>
        </p:spPr>
        <p:txBody>
          <a:bodyPr>
            <a:normAutofit fontScale="90000"/>
          </a:bodyPr>
          <a:lstStyle/>
          <a:p>
            <a:pPr algn="ctr"/>
            <a:r>
              <a:rPr lang="en-GB" dirty="0">
                <a:latin typeface="Comic Sans MS" pitchFamily="66" charset="0"/>
              </a:rPr>
              <a:t>This apple is not good</a:t>
            </a:r>
            <a:r>
              <a:rPr lang="en-GB" dirty="0" smtClean="0">
                <a:latin typeface="Comic Sans MS" pitchFamily="66" charset="0"/>
              </a:rPr>
              <a:t>.</a:t>
            </a:r>
            <a:endParaRPr lang="en-GB" dirty="0">
              <a:latin typeface="Comic Sans MS" pitchFamily="66"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317" t="13904" r="23830" b="4966"/>
          <a:stretch/>
        </p:blipFill>
        <p:spPr>
          <a:xfrm rot="799554">
            <a:off x="2180044" y="3462519"/>
            <a:ext cx="2236440" cy="2624395"/>
          </a:xfrm>
          <a:prstGeom prst="rect">
            <a:avLst/>
          </a:prstGeom>
        </p:spPr>
      </p:pic>
      <p:sp>
        <p:nvSpPr>
          <p:cNvPr id="5" name="Right Arrow 4"/>
          <p:cNvSpPr/>
          <p:nvPr/>
        </p:nvSpPr>
        <p:spPr>
          <a:xfrm rot="2820873">
            <a:off x="1106142" y="3232167"/>
            <a:ext cx="1958085"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240112"/>
            <a:ext cx="2143125" cy="2143125"/>
          </a:xfrm>
          <a:prstGeom prst="rect">
            <a:avLst/>
          </a:prstGeom>
        </p:spPr>
      </p:pic>
    </p:spTree>
    <p:extLst>
      <p:ext uri="{BB962C8B-B14F-4D97-AF65-F5344CB8AC3E}">
        <p14:creationId xmlns:p14="http://schemas.microsoft.com/office/powerpoint/2010/main"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sp>
        <p:nvSpPr>
          <p:cNvPr id="6" name="Title 5"/>
          <p:cNvSpPr>
            <a:spLocks noGrp="1"/>
          </p:cNvSpPr>
          <p:nvPr>
            <p:ph type="ctrTitle"/>
          </p:nvPr>
        </p:nvSpPr>
        <p:spPr>
          <a:xfrm>
            <a:off x="597691" y="1556792"/>
            <a:ext cx="7543800" cy="1584176"/>
          </a:xfrm>
        </p:spPr>
        <p:txBody>
          <a:bodyPr>
            <a:normAutofit fontScale="90000"/>
          </a:bodyPr>
          <a:lstStyle/>
          <a:p>
            <a:pPr algn="ctr"/>
            <a:r>
              <a:rPr lang="en-GB" dirty="0">
                <a:latin typeface="Comic Sans MS" pitchFamily="66" charset="0"/>
              </a:rPr>
              <a:t/>
            </a:r>
            <a:br>
              <a:rPr lang="en-GB" dirty="0">
                <a:latin typeface="Comic Sans MS" pitchFamily="66" charset="0"/>
              </a:rPr>
            </a:br>
            <a:r>
              <a:rPr lang="en-GB" dirty="0">
                <a:latin typeface="Comic Sans MS" pitchFamily="66" charset="0"/>
              </a:rPr>
              <a:t>There is a fox in the wood.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192" y="3224944"/>
            <a:ext cx="3802856" cy="285214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3498" t="-58043" r="6502" b="58043"/>
          <a:stretch/>
        </p:blipFill>
        <p:spPr>
          <a:xfrm>
            <a:off x="5364088" y="1988840"/>
            <a:ext cx="2210313" cy="3600400"/>
          </a:xfrm>
          <a:prstGeom prst="rect">
            <a:avLst/>
          </a:prstGeom>
        </p:spPr>
      </p:pic>
      <p:sp>
        <p:nvSpPr>
          <p:cNvPr id="5" name="Left Arrow 4"/>
          <p:cNvSpPr/>
          <p:nvPr/>
        </p:nvSpPr>
        <p:spPr>
          <a:xfrm>
            <a:off x="3275856" y="4456906"/>
            <a:ext cx="2232248" cy="388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sp>
        <p:nvSpPr>
          <p:cNvPr id="6" name="Title 5"/>
          <p:cNvSpPr>
            <a:spLocks noGrp="1"/>
          </p:cNvSpPr>
          <p:nvPr>
            <p:ph type="ctrTitle"/>
          </p:nvPr>
        </p:nvSpPr>
        <p:spPr>
          <a:xfrm>
            <a:off x="570653" y="1124077"/>
            <a:ext cx="7543800" cy="1584176"/>
          </a:xfrm>
        </p:spPr>
        <p:txBody>
          <a:bodyPr>
            <a:normAutofit fontScale="90000"/>
          </a:bodyPr>
          <a:lstStyle/>
          <a:p>
            <a:pPr algn="ctr"/>
            <a:r>
              <a:rPr lang="en-GB" dirty="0">
                <a:latin typeface="Comic Sans MS" pitchFamily="66" charset="0"/>
              </a:rPr>
              <a:t/>
            </a:r>
            <a:br>
              <a:rPr lang="en-GB" dirty="0">
                <a:latin typeface="Comic Sans MS" pitchFamily="66" charset="0"/>
              </a:rPr>
            </a:br>
            <a:r>
              <a:rPr lang="en-GB" dirty="0">
                <a:latin typeface="Comic Sans MS" pitchFamily="66" charset="0"/>
              </a:rPr>
              <a:t>Sam sees the fox.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241022"/>
            <a:ext cx="1872208" cy="21989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645024"/>
            <a:ext cx="1600200" cy="11811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3498" t="-58043" r="6502" b="58043"/>
          <a:stretch/>
        </p:blipFill>
        <p:spPr>
          <a:xfrm>
            <a:off x="5220072" y="1124744"/>
            <a:ext cx="2520280" cy="4105308"/>
          </a:xfrm>
          <a:prstGeom prst="rect">
            <a:avLst/>
          </a:prstGeom>
        </p:spPr>
      </p:pic>
    </p:spTree>
    <p:extLst>
      <p:ext uri="{BB962C8B-B14F-4D97-AF65-F5344CB8AC3E}">
        <p14:creationId xmlns:p14="http://schemas.microsoft.com/office/powerpoint/2010/main"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9029" y="1916832"/>
            <a:ext cx="6768752" cy="2232248"/>
          </a:xfrm>
        </p:spPr>
        <p:txBody>
          <a:bodyPr>
            <a:normAutofit/>
          </a:bodyPr>
          <a:lstStyle/>
          <a:p>
            <a:pPr algn="ctr"/>
            <a:r>
              <a:rPr lang="en-GB" dirty="0">
                <a:latin typeface="Comic Sans MS" pitchFamily="66" charset="0"/>
              </a:rPr>
              <a:t>The fox sees the box.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3498" t="-58043" r="6502" b="58043"/>
          <a:stretch/>
        </p:blipFill>
        <p:spPr>
          <a:xfrm>
            <a:off x="755576" y="1916832"/>
            <a:ext cx="2520280" cy="374526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3967" t="9866" r="19773" b="31882"/>
          <a:stretch/>
        </p:blipFill>
        <p:spPr>
          <a:xfrm>
            <a:off x="3419872" y="4402038"/>
            <a:ext cx="2159099" cy="5715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4947" y="4041068"/>
            <a:ext cx="1826554" cy="1368152"/>
          </a:xfrm>
          <a:prstGeom prst="rect">
            <a:avLst/>
          </a:prstGeom>
        </p:spPr>
      </p:pic>
      <p:sp>
        <p:nvSpPr>
          <p:cNvPr id="3" name="Right Arrow 2"/>
          <p:cNvSpPr/>
          <p:nvPr/>
        </p:nvSpPr>
        <p:spPr>
          <a:xfrm>
            <a:off x="2960018" y="5121188"/>
            <a:ext cx="317404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6853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1394</TotalTime>
  <Words>200</Words>
  <Application>Microsoft Office PowerPoint</Application>
  <PresentationFormat>On-screen Show (4:3)</PresentationFormat>
  <Paragraphs>44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10 reading CVC and Dolch list words in sentences </vt:lpstr>
      <vt:lpstr>Sam is in a wood. </vt:lpstr>
      <vt:lpstr>Sam has a big box. </vt:lpstr>
      <vt:lpstr>He has a box of apples.</vt:lpstr>
      <vt:lpstr>One apple rots. </vt:lpstr>
      <vt:lpstr>This apple is not good.</vt:lpstr>
      <vt:lpstr> There is a fox in the wood. </vt:lpstr>
      <vt:lpstr> Sam sees the fox. </vt:lpstr>
      <vt:lpstr>The fox sees the box. </vt:lpstr>
      <vt:lpstr>Sam has some good apples. </vt:lpstr>
      <vt:lpstr>He gives the fox an apple.</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95</cp:revision>
  <dcterms:created xsi:type="dcterms:W3CDTF">2013-07-18T10:55:53Z</dcterms:created>
  <dcterms:modified xsi:type="dcterms:W3CDTF">2013-12-04T16:46:14Z</dcterms:modified>
</cp:coreProperties>
</file>