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18" autoAdjust="0"/>
    <p:restoredTop sz="94660"/>
  </p:normalViewPr>
  <p:slideViewPr>
    <p:cSldViewPr>
      <p:cViewPr varScale="1">
        <p:scale>
          <a:sx n="36" d="100"/>
          <a:sy n="36" d="100"/>
        </p:scale>
        <p:origin x="-84" y="-15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15/01/2014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15/01/2014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15/01/2014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15/01/2014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15/01/2014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12</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SIGN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sign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Sign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MACHINE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machine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Machine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WINDOW</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window</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Window</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TEACHER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teacher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Teacher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TABLE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table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Table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CUP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cup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Cup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TV</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tv</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Tv</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RED CHAIR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red chair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Red Chair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BIN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206</TotalTime>
  <Words>204</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12  </vt:lpstr>
      <vt:lpstr>WINDOW  window  Window</vt:lpstr>
      <vt:lpstr>TEACHER  teacher  Teacher</vt:lpstr>
      <vt:lpstr>TABLE  table  Table</vt:lpstr>
      <vt:lpstr>CUP  cup  Cup</vt:lpstr>
      <vt:lpstr>BOX  box  Box</vt:lpstr>
      <vt:lpstr>TV  tv  Tv</vt:lpstr>
      <vt:lpstr>RED CHAIR  red chair  Red Chair</vt:lpstr>
      <vt:lpstr>BIN  bin  Bin</vt:lpstr>
      <vt:lpstr>SIGN  sign  Sign</vt:lpstr>
      <vt:lpstr>MACHINE  machine  Machine</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28</cp:revision>
  <dcterms:created xsi:type="dcterms:W3CDTF">2013-07-18T10:55:53Z</dcterms:created>
  <dcterms:modified xsi:type="dcterms:W3CDTF">2014-01-15T17:00:34Z</dcterms:modified>
</cp:coreProperties>
</file>