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5"/>
  </p:notesMasterIdLst>
  <p:handoutMasterIdLst>
    <p:handoutMasterId r:id="rId16"/>
  </p:handoutMasterIdLst>
  <p:sldIdLst>
    <p:sldId id="256" r:id="rId3"/>
    <p:sldId id="257" r:id="rId4"/>
    <p:sldId id="279" r:id="rId5"/>
    <p:sldId id="280" r:id="rId6"/>
    <p:sldId id="281" r:id="rId7"/>
    <p:sldId id="282" r:id="rId8"/>
    <p:sldId id="283" r:id="rId9"/>
    <p:sldId id="288" r:id="rId10"/>
    <p:sldId id="289" r:id="rId11"/>
    <p:sldId id="284" r:id="rId12"/>
    <p:sldId id="285"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10" autoAdjust="0"/>
    <p:restoredTop sz="82857" autoAdjust="0"/>
  </p:normalViewPr>
  <p:slideViewPr>
    <p:cSldViewPr>
      <p:cViewPr varScale="1">
        <p:scale>
          <a:sx n="75" d="100"/>
          <a:sy n="75" d="100"/>
        </p:scale>
        <p:origin x="-1836"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BB8AFE-402C-4B25-8170-8771C0CF3270}" type="datetimeFigureOut">
              <a:rPr lang="en-GB" smtClean="0"/>
              <a:t>01/02/2014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C5D406F-403A-41F6-8E39-5F4643FE5BB7}" type="slidenum">
              <a:rPr lang="en-GB" smtClean="0"/>
              <a:t>‹#›</a:t>
            </a:fld>
            <a:endParaRPr lang="en-GB"/>
          </a:p>
        </p:txBody>
      </p:sp>
    </p:spTree>
    <p:extLst>
      <p:ext uri="{BB962C8B-B14F-4D97-AF65-F5344CB8AC3E}">
        <p14:creationId xmlns:p14="http://schemas.microsoft.com/office/powerpoint/2010/main" val="3090738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6EC4E0-2DEC-4039-B9E8-395A2D7CF548}" type="datetimeFigureOut">
              <a:rPr lang="en-GB" smtClean="0"/>
              <a:t>01/02/2014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B7F5D2-CA54-4FE8-86FB-368CAD9183C1}" type="slidenum">
              <a:rPr lang="en-GB" smtClean="0"/>
              <a:t>‹#›</a:t>
            </a:fld>
            <a:endParaRPr lang="en-GB"/>
          </a:p>
        </p:txBody>
      </p:sp>
    </p:spTree>
    <p:extLst>
      <p:ext uri="{BB962C8B-B14F-4D97-AF65-F5344CB8AC3E}">
        <p14:creationId xmlns:p14="http://schemas.microsoft.com/office/powerpoint/2010/main" val="48521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Prepositions of time and present simple tense</a:t>
            </a:r>
          </a:p>
          <a:p>
            <a:endParaRPr lang="en-GB" dirty="0" smtClean="0"/>
          </a:p>
          <a:p>
            <a:r>
              <a:rPr lang="en-GB" sz="1200" kern="1200" dirty="0" smtClean="0">
                <a:solidFill>
                  <a:schemeClr val="tx1"/>
                </a:solidFill>
                <a:effectLst/>
                <a:latin typeface="+mn-lt"/>
                <a:ea typeface="+mn-ea"/>
                <a:cs typeface="+mn-cs"/>
              </a:rPr>
              <a:t>Prepositions</a:t>
            </a:r>
            <a:r>
              <a:rPr lang="en-GB" sz="1200" kern="1200" baseline="0" dirty="0" smtClean="0">
                <a:solidFill>
                  <a:schemeClr val="tx1"/>
                </a:solidFill>
                <a:effectLst/>
                <a:latin typeface="+mn-lt"/>
                <a:ea typeface="+mn-ea"/>
                <a:cs typeface="+mn-cs"/>
              </a:rPr>
              <a:t> of place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CB7F5D2-CA54-4FE8-86FB-368CAD9183C1}" type="slidenum">
              <a:rPr lang="en-GB" smtClean="0"/>
              <a:t>1</a:t>
            </a:fld>
            <a:endParaRPr lang="en-GB"/>
          </a:p>
        </p:txBody>
      </p:sp>
    </p:spTree>
    <p:extLst>
      <p:ext uri="{BB962C8B-B14F-4D97-AF65-F5344CB8AC3E}">
        <p14:creationId xmlns:p14="http://schemas.microsoft.com/office/powerpoint/2010/main" val="4183200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10</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11</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2</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3</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4</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5</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6</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7</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8</a:t>
            </a:fld>
            <a:endParaRPr lang="en-GB"/>
          </a:p>
        </p:txBody>
      </p:sp>
    </p:spTree>
    <p:extLst>
      <p:ext uri="{BB962C8B-B14F-4D97-AF65-F5344CB8AC3E}">
        <p14:creationId xmlns:p14="http://schemas.microsoft.com/office/powerpoint/2010/main" val="4268603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CB7F5D2-CA54-4FE8-86FB-368CAD9183C1}" type="slidenum">
              <a:rPr lang="en-GB" smtClean="0"/>
              <a:t>9</a:t>
            </a:fld>
            <a:endParaRPr lang="en-GB"/>
          </a:p>
        </p:txBody>
      </p:sp>
    </p:spTree>
    <p:extLst>
      <p:ext uri="{BB962C8B-B14F-4D97-AF65-F5344CB8AC3E}">
        <p14:creationId xmlns:p14="http://schemas.microsoft.com/office/powerpoint/2010/main" val="4268603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01/02/2014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01/02/2014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01/02/2014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01/02/2014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01/02/2014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01/02/2014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01/02/2014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14</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115616" y="3645024"/>
            <a:ext cx="7200800" cy="2736304"/>
          </a:xfrm>
        </p:spPr>
        <p:txBody>
          <a:bodyPr>
            <a:normAutofit/>
          </a:bodyPr>
          <a:lstStyle/>
          <a:p>
            <a:r>
              <a:rPr lang="en-GB" dirty="0"/>
              <a:t>Ideally, prior to showing these slides, print the slides and cut up the sentences and pictures. Ask the learners in groups to match them, then work through the slides and ask learners to correct as you go along.</a:t>
            </a:r>
          </a:p>
          <a:p>
            <a:endParaRPr lang="en-GB" dirty="0"/>
          </a:p>
          <a:p>
            <a:r>
              <a:rPr lang="en-GB" dirty="0"/>
              <a:t>Use the arrows on the keyboard to move forward or click the buttons. Press F5 on the keyboard to start the slideshow.</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700808"/>
            <a:ext cx="7543800" cy="1584176"/>
          </a:xfrm>
        </p:spPr>
        <p:txBody>
          <a:bodyPr>
            <a:normAutofit fontScale="90000"/>
          </a:bodyPr>
          <a:lstStyle/>
          <a:p>
            <a:pPr algn="ctr"/>
            <a:r>
              <a:rPr lang="en-GB" dirty="0">
                <a:latin typeface="Comic Sans MS" pitchFamily="66" charset="0"/>
              </a:rPr>
              <a:t>How often do you make the beds</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9</a:t>
            </a:r>
            <a:endParaRPr lang="en-GB" sz="4000" dirty="0"/>
          </a:p>
        </p:txBody>
      </p:sp>
      <p:pic>
        <p:nvPicPr>
          <p:cNvPr id="5122" name="Picture 2" descr="bed_making"/>
          <p:cNvPicPr>
            <a:picLocks noChangeAspect="1" noChangeArrowheads="1"/>
          </p:cNvPicPr>
          <p:nvPr/>
        </p:nvPicPr>
        <p:blipFill>
          <a:blip r:embed="rId3" cstate="print">
            <a:extLst>
              <a:ext uri="{28A0092B-C50C-407E-A947-70E740481C1C}">
                <a14:useLocalDpi xmlns:a14="http://schemas.microsoft.com/office/drawing/2010/main" val="0"/>
              </a:ext>
            </a:extLst>
          </a:blip>
          <a:srcRect r="14198"/>
          <a:stretch>
            <a:fillRect/>
          </a:stretch>
        </p:blipFill>
        <p:spPr bwMode="auto">
          <a:xfrm>
            <a:off x="2915816" y="3675112"/>
            <a:ext cx="27432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1219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16832"/>
            <a:ext cx="7543800" cy="1584176"/>
          </a:xfrm>
        </p:spPr>
        <p:txBody>
          <a:bodyPr>
            <a:normAutofit fontScale="90000"/>
          </a:bodyPr>
          <a:lstStyle/>
          <a:p>
            <a:pPr algn="ctr"/>
            <a:r>
              <a:rPr lang="en-GB" dirty="0">
                <a:latin typeface="Comic Sans MS" pitchFamily="66" charset="0"/>
              </a:rPr>
              <a:t>I often make the beds.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10</a:t>
            </a:r>
            <a:endParaRPr lang="en-GB" sz="4000" dirty="0"/>
          </a:p>
        </p:txBody>
      </p:sp>
      <p:pic>
        <p:nvPicPr>
          <p:cNvPr id="6146" name="Picture 2" descr="bed_making"/>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3059832" y="3501008"/>
            <a:ext cx="27432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153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(if needed)</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How often do you wash up</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1</a:t>
            </a:r>
            <a:endParaRPr lang="en-GB" sz="4000" dirty="0"/>
          </a:p>
        </p:txBody>
      </p:sp>
      <p:pic>
        <p:nvPicPr>
          <p:cNvPr id="1026"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717032"/>
            <a:ext cx="23336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766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844824"/>
            <a:ext cx="7543800" cy="1584176"/>
          </a:xfrm>
        </p:spPr>
        <p:txBody>
          <a:bodyPr>
            <a:normAutofit/>
          </a:bodyPr>
          <a:lstStyle/>
          <a:p>
            <a:pPr algn="ctr"/>
            <a:r>
              <a:rPr lang="en-GB" dirty="0">
                <a:latin typeface="Comic Sans MS" pitchFamily="66" charset="0"/>
              </a:rPr>
              <a:t>I always wash up. </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a:t>2</a:t>
            </a:r>
          </a:p>
        </p:txBody>
      </p:sp>
      <p:pic>
        <p:nvPicPr>
          <p:cNvPr id="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717032"/>
            <a:ext cx="233362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51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988840"/>
            <a:ext cx="7543800" cy="1584176"/>
          </a:xfrm>
        </p:spPr>
        <p:txBody>
          <a:bodyPr>
            <a:normAutofit fontScale="90000"/>
          </a:bodyPr>
          <a:lstStyle/>
          <a:p>
            <a:pPr algn="ctr"/>
            <a:r>
              <a:rPr lang="en-GB" dirty="0">
                <a:latin typeface="Comic Sans MS" pitchFamily="66" charset="0"/>
              </a:rPr>
              <a:t>How often do you sweep the floor</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3</a:t>
            </a:r>
            <a:endParaRPr lang="en-GB" sz="4000" dirty="0"/>
          </a:p>
        </p:txBody>
      </p:sp>
      <p:pic>
        <p:nvPicPr>
          <p:cNvPr id="2050" name="Picture 17"/>
          <p:cNvPicPr>
            <a:picLocks noChangeAspect="1" noChangeArrowheads="1"/>
          </p:cNvPicPr>
          <p:nvPr/>
        </p:nvPicPr>
        <p:blipFill>
          <a:blip r:embed="rId3">
            <a:extLst>
              <a:ext uri="{28A0092B-C50C-407E-A947-70E740481C1C}">
                <a14:useLocalDpi xmlns:a14="http://schemas.microsoft.com/office/drawing/2010/main" val="0"/>
              </a:ext>
            </a:extLst>
          </a:blip>
          <a:srcRect r="7321" b="26797"/>
          <a:stretch>
            <a:fillRect/>
          </a:stretch>
        </p:blipFill>
        <p:spPr bwMode="auto">
          <a:xfrm>
            <a:off x="3203848" y="3698875"/>
            <a:ext cx="2443162"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6839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340768"/>
            <a:ext cx="7543800" cy="1584176"/>
          </a:xfrm>
        </p:spPr>
        <p:txBody>
          <a:bodyPr>
            <a:normAutofit fontScale="90000"/>
          </a:bodyPr>
          <a:lstStyle/>
          <a:p>
            <a:pPr algn="ctr"/>
            <a:r>
              <a:rPr lang="en-GB" dirty="0">
                <a:latin typeface="Comic Sans MS" pitchFamily="66" charset="0"/>
              </a:rPr>
              <a:t>I never sweep the floor</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4</a:t>
            </a:r>
            <a:endParaRPr lang="en-GB" sz="4000" dirty="0"/>
          </a:p>
        </p:txBody>
      </p:sp>
      <p:pic>
        <p:nvPicPr>
          <p:cNvPr id="7" name="Picture 17"/>
          <p:cNvPicPr>
            <a:picLocks noChangeAspect="1" noChangeArrowheads="1"/>
          </p:cNvPicPr>
          <p:nvPr/>
        </p:nvPicPr>
        <p:blipFill>
          <a:blip r:embed="rId3">
            <a:extLst>
              <a:ext uri="{28A0092B-C50C-407E-A947-70E740481C1C}">
                <a14:useLocalDpi xmlns:a14="http://schemas.microsoft.com/office/drawing/2010/main" val="0"/>
              </a:ext>
            </a:extLst>
          </a:blip>
          <a:srcRect r="7321" b="26797"/>
          <a:stretch>
            <a:fillRect/>
          </a:stretch>
        </p:blipFill>
        <p:spPr bwMode="auto">
          <a:xfrm>
            <a:off x="3203848" y="3698875"/>
            <a:ext cx="2443162"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560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4955" y="332656"/>
            <a:ext cx="7543800" cy="1584176"/>
          </a:xfrm>
        </p:spPr>
        <p:txBody>
          <a:bodyPr>
            <a:normAutofit fontScale="90000"/>
          </a:bodyPr>
          <a:lstStyle/>
          <a:p>
            <a:pPr algn="ctr"/>
            <a:r>
              <a:rPr lang="en-GB" dirty="0">
                <a:latin typeface="Comic Sans MS" pitchFamily="66" charset="0"/>
              </a:rPr>
              <a:t>How often do you tidy up</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5</a:t>
            </a:r>
            <a:endParaRPr lang="en-GB" sz="4000" dirty="0"/>
          </a:p>
        </p:txBody>
      </p:sp>
      <p:pic>
        <p:nvPicPr>
          <p:cNvPr id="3074" name="Picture 2" descr="Desktop45"/>
          <p:cNvPicPr>
            <a:picLocks noChangeAspect="1" noChangeArrowheads="1"/>
          </p:cNvPicPr>
          <p:nvPr/>
        </p:nvPicPr>
        <p:blipFill>
          <a:blip r:embed="rId3">
            <a:extLst>
              <a:ext uri="{28A0092B-C50C-407E-A947-70E740481C1C}">
                <a14:useLocalDpi xmlns:a14="http://schemas.microsoft.com/office/drawing/2010/main" val="0"/>
              </a:ext>
            </a:extLst>
          </a:blip>
          <a:srcRect b="10606"/>
          <a:stretch>
            <a:fillRect/>
          </a:stretch>
        </p:blipFill>
        <p:spPr bwMode="auto">
          <a:xfrm>
            <a:off x="1331640" y="2132856"/>
            <a:ext cx="5794953" cy="388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053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160653"/>
            <a:ext cx="7543800" cy="1584176"/>
          </a:xfrm>
        </p:spPr>
        <p:txBody>
          <a:bodyPr>
            <a:normAutofit fontScale="90000"/>
          </a:bodyPr>
          <a:lstStyle/>
          <a:p>
            <a:pPr algn="ctr"/>
            <a:r>
              <a:rPr lang="en-GB" dirty="0">
                <a:latin typeface="Comic Sans MS" pitchFamily="66" charset="0"/>
              </a:rPr>
              <a:t>I sometimes tidy up</a:t>
            </a:r>
            <a:r>
              <a:rPr lang="en-GB" dirty="0" smtClean="0">
                <a:latin typeface="Comic Sans MS" pitchFamily="66" charset="0"/>
              </a:rPr>
              <a:t>.</a:t>
            </a:r>
            <a:r>
              <a:rPr lang="en-GB" dirty="0">
                <a:latin typeface="Comic Sans MS" pitchFamily="66" charset="0"/>
              </a:rPr>
              <a:t>	</a:t>
            </a: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6</a:t>
            </a:r>
            <a:endParaRPr lang="en-GB" sz="4000" dirty="0"/>
          </a:p>
        </p:txBody>
      </p:sp>
      <p:pic>
        <p:nvPicPr>
          <p:cNvPr id="7" name="Picture 2" descr="Desktop45"/>
          <p:cNvPicPr>
            <a:picLocks noChangeAspect="1" noChangeArrowheads="1"/>
          </p:cNvPicPr>
          <p:nvPr/>
        </p:nvPicPr>
        <p:blipFill>
          <a:blip r:embed="rId3">
            <a:extLst>
              <a:ext uri="{28A0092B-C50C-407E-A947-70E740481C1C}">
                <a14:useLocalDpi xmlns:a14="http://schemas.microsoft.com/office/drawing/2010/main" val="0"/>
              </a:ext>
            </a:extLst>
          </a:blip>
          <a:srcRect b="10606"/>
          <a:stretch>
            <a:fillRect/>
          </a:stretch>
        </p:blipFill>
        <p:spPr bwMode="auto">
          <a:xfrm>
            <a:off x="1331640" y="2132856"/>
            <a:ext cx="5794953" cy="388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7417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19395" y="2060848"/>
            <a:ext cx="7543800" cy="1584176"/>
          </a:xfrm>
        </p:spPr>
        <p:txBody>
          <a:bodyPr>
            <a:normAutofit fontScale="90000"/>
          </a:bodyPr>
          <a:lstStyle/>
          <a:p>
            <a:pPr algn="ctr"/>
            <a:r>
              <a:rPr lang="en-GB" dirty="0">
                <a:latin typeface="Comic Sans MS" pitchFamily="66" charset="0"/>
              </a:rPr>
              <a:t>How often do you iron</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7</a:t>
            </a:r>
            <a:endParaRPr lang="en-GB" sz="4000" dirty="0"/>
          </a:p>
        </p:txBody>
      </p:sp>
      <p:pic>
        <p:nvPicPr>
          <p:cNvPr id="4098" name="Picture 2" descr="ironingCompact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645024"/>
            <a:ext cx="3028950" cy="249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956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97691" y="2060848"/>
            <a:ext cx="7543800" cy="1584176"/>
          </a:xfrm>
        </p:spPr>
        <p:txBody>
          <a:bodyPr>
            <a:normAutofit fontScale="90000"/>
          </a:bodyPr>
          <a:lstStyle/>
          <a:p>
            <a:pPr algn="ctr"/>
            <a:r>
              <a:rPr lang="en-GB" dirty="0">
                <a:latin typeface="Comic Sans MS" pitchFamily="66" charset="0"/>
              </a:rPr>
              <a:t>I usually do the ironing</a:t>
            </a:r>
            <a:r>
              <a:rPr lang="en-GB" dirty="0" smtClean="0">
                <a:latin typeface="Comic Sans MS" pitchFamily="66" charset="0"/>
              </a:rPr>
              <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utoShape 2" descr="data:image/jpeg;base64,/9j/4AAQSkZJRgABAQAAAQABAAD/2wCEAAkGBhMGERQIBxIVFRITFxQXFhcWFRYYFhgVFxQVFRsXFxgYHCYeGRkjHBUUKy8gJygpOC0sGh4yNjAqNSY3LCoBCQoKDgwOGg8PFiwkHSQsLCksLCksLCwsLCwsLCksLCwsKSksNikpLCwsKSwsLCwsLCwsLCkpKSwsKSwpLCwsLP/AABEIAOAA4AMBIgACEQEDEQH/xAAcAAEAAgMBAQEAAAAAAAAAAAAABQcCBAYDAQj/xAA+EAABAgMGAwYDBwIFBQAAAAABAAIDBREEBiExQVEHEmETIjJCcbEUUsEVI4GRodHwM0MkYnKy4TRTosLx/8QAFwEBAQEBAAAAAAAAAAAAAAAAAAECA//EABwRAQEAAgMBAQAAAAAAAAAAAAABAhESITFBUf/aAAwDAQACEQMRAD8AvFERAREQEREBERAREQEREBERAREQEREBERAREQEREBF8c4MHM7ABadjncCYkssUaHELcwx7XU9aFNjdREQEREBERAREQEREBERAREQEREBERAREQEREBERAXja7YywtMW0uDQP5QDMlR89vJDkYDYlXRHeFjaVpq51TRrRuVBUMwPxs0PdGLWHAAbvByHQj1+Uy0YTiLFvMOzJ7Kzuc0gZudDaQ4l2nfyA0bU1qQW87Hm1gjx3R7C6GXwnAFze8WuIpi8DAHlyrSoyqpm0xG3kDrPFicsB3ddUlrogOmYIYemJrhuoS+187HdKH9hxLNFIewsa1kEMZSgHdLqNwqPBXqpKuliXctz7Yxwj1q00xzyrQqWUNdRxMBrYviaGB2/N2ba1/FTKsQREVBERAREQEREBERAREQEREBERAREQEREBQV5bzNkw7Cz0dHcMG6NHzP2HTX9UvDeL7P/wAJYaOjn8mA+Z3XEUGuG4B5O0PhXeY+aTqJQjvPe/Eh5xAp5oh0YK0wr1zb8GUCCLKHzWcPo7xvfENA0DIu2y7rem4qyouIPEl953GxS4uZZGnLEPjEYVfTJmzPxOOAj778QIt739kKw7M01ZCri4/PFPmefyGAG55pkOnedn7LWOLOV0sfhbeURLRDsU7PO9o/wjn4hkSjgWVdiC5po01wIG6tSe2GFOuxj2sVbZ4ojNBGbwxzWgg7c4Pq0L83wIJH3jCWuGLSDQhwxBBGRBX6XunAdeVsOYWkUhcrXU+Z5AJHoCTX8t0uOquN3O3TSGzmBBBieJ5Lz+OX6AKRREUREQEREBERAREQEREBERAREQEREBERAULOp2YJ+Cl+MU5uzDK+7tgvaaW57gYFgzydE0b0bu9cbeK8UC6EF1otDtxgavc4+VmOLjq7QajxLNvyD7OJxZ7nwXW6YvxFamoL3PNe4yuDohx72Te9sSqDvffKNe+L2to7sNteyhAnlYCcz8zzq45la9570Rb1RvibXgBhDhjwsbsNzgKnoMgABHwoXJic1rHBMstEKFy4uzW5Z7Pzd56Wez83edkrN4ZcMDegtmk4aW2MGrW5GOQf0hbnzZDDFdLdOclyu6x4ZcMTeoiZzZpbY2nutyMcjQbQtzrkMMVf8KC2ztEKCA1rQAABQADIADIJChNgNEKCA1rQAABQADAAAZBZrm6iIiAiIgIiICIiAiIgIiICIiAiIgIiIC428nESzyu0Q5MItHvJD3NaXcoAJpRuWWLsA3UjMQXEzikJRWUSE89odUEtPh3odKY1On6ine27EOMR5c+ID20WtCR8jCfDDB6Vd6YLeOHJjLPiumf8Q4Mts5tMc0Y10SG1rTV0VzCWlsIaNJGLjkDT1/Pl5byRr0Rja7adwxg8MNtfCOu5zJzUW4knDPpp6L1YzssTmpjj2ty0Q2dl3nZrassDtu+/w6df+FjZbL2/3kXw6Df/AIVscMOFxvEWzieNIsgxhwzgY/U7Qv8Ad6Z6t0zJv1jww4Xm8pbNp00iyDFjDgY5HtC/3emd9Q4YhAQ4YAaAAABQADIAbIxghgMYAAMABgABoFkuboIiICIiAiIgIiICIiAiIgIiICIiAiITTEoCrTihfqPLwZRI4b+0c2rohBDWtJpXmOQrrrpupyaX8gRIwlMujM7Ymji7CGwfM5xwPRozOwxW1ZLBDl0NxeTR9XPe8VdFcc3vBw5dm0GA0CksLH5uA+GBjxiXPeKuc7N3XozprRQVvmBtR7OFl7lWDxGkrJ7GMe7bYheA7tIbA5zHdnyjmh+Yd3y4jCgpTGuGtEIfVd+XLzxxmPHu90awQRU5rYstl7b72NloP3X2y2XtPvY2Wg+pVt8MOFZnhbObwMpZhQw4RzjbOeNIXTzf6fFm3TUjDhfwuN4OWcz1tLKKGHDOcfZzh/2enm/0+K92tDAGtFAMABkAjRy4NyC+rm6CIiAiIgIiICIiAiIgIiICIiAiIgIi+E0xKATy4lVNf7iM+ZxDd66pq44RIoyaNcdvf0Wd/L/PnMQ3buweYnCLE8obrjt7+mfpdS6EOSQ+0cKk94kjvRHfM7/LsFJORvTQu7dRsnh9raAXOdia4uc4+Z30H0oFrz6dPFJZAiP5agvAODRsDQmpwqBp1UpeKeljvhbIaxD+TAdfVRFisHZY5uzJOOJ91cteRY6WzQYUhhns3Nc57Wu7VuAyrRuw1667Ko79XbNhjtmz2ckO08zg2lAHt5eYkaB3NzAHqVYMsmFmix3yy0vLnwoZiCHmzm5hUO3PeB5a6krqLBdYXufDmU9ZWFCcHwmHJ7+UgOcNWAHI5+mcnSXuOK4XcKzNeWd3hZSBg6FCcP6mofEB/t7Dza4Z3eBTAIBTAL6qCIiAiIgIiICIiAiIgIiICIiAiIgIiE0xKD4TTEqrb932iTuIbuXYOP8Aei+VrfX+V98r735iTqKbt3XNXH+tF8rG1ocRp7++1dq68ORwxDhCurnHxPdu4/ynrinpWrdi6sKQQ6AVJNXF3ie75ndOi87z3q+CpYrIQ6O78mA+Z30C8b5XsEpPwEto+0vGuLYY+Z30br6Lm5NLTDJjWslznHmc52bnHU/spcvwk+pOXS+g7R9S44knMlRF570/AVl0rI7bzvGIhDpvE9v0Xnem93wo+AlJ+8OBcMeSujd3+3quu4YcKfguWc3ibWJ4ocJ2NCaHtItfPXJumZxyQOFfDQ2ak6nTSC4fdw3VqQcS+JXE12PqVbKIqCIiAiIgIiICIiAiIgIiICIiAiIgIiIGSqu/t/Yk1iG7d1jVxwixfKxuRNdvf0zcQ+ILrW43fu66rjhFiDIDYH+V9M1y7rtlrMqkmr3HMu6nf29pOxuXRumySQ+VlSSave7xvfq5x+mijb9X9EnrLZVR0cjHaGDqeuw+merfriMJfWUyOhjZOdm2GPq7YficM+Kk0tqe3tFXPcakuxJJzJ3KlyPEhIJYSTbLWSXuNSTiSTqTuticTN1rPwMs8WTnDQ5craZnr9cvr7S63EWCXAknAubucOVtNeqs+5Fw2SBotVsAMbQZhn7u66abpIbqK4ecLmSXlmc4aHR/ExhxEM/Md3+3qrGRFoEREBERAREQEREBERAREQEREBERAREQFVPE/iZ2BMikLqxDhEiDJoyIB/lfzXvxS4lfZlZJI3Vjuwe4ZMGo9f8A56VVL7BV4YXd9xq9xxI3J3d009s2/C9Tbq7lyMvI7PF7jUuOY3JO/t7bt+79tkzPsGQOBjUpEeMRDB0G7ztpmdjy06vp9nsMpkBocokbzU+VugXOy2CGfePxJPqSdz16q3rpqaviRk8qr97Hria44kk6k7qbgWd82eLDK2k8xpVuu4HTcr5JJLGn0QWSxtJ5s/TWp0Cu66l0YV2IfLDAdFI7z6f+Ldm+6zJv1LGpcu48O7LBFigOjkYnRvRv7rqURbQREQEREBERAREQEREBERAREQEREBERAVe8UOIwu2wy2VmtpeMSP7YP/t7LspxNWy1u7nGjWjMuOQHXA+gBOiqm+1yIVrrarA53xzquiQ84Z1x5j93nQGuJrUE5ZtXStrI0uJjRKuiOxc46fste1244wLISXHxOGg2G5WEWJEe90tg1aa0fhiKaLoZZJ22FowxWWvZpy9hsnaUoPQakrvLo3KiTiIIbRU6nytHVSN0rjmcRi+A2ja1c4jusHTqccFc8plEOSwxZrG2g1OrjuStsvC793YV3YfYWUYnxOObj9B0UoiKoIiICIiAiIgIiICIiAiIgIiICIiAiIgLXt1tbYGGLFPpqSSaAAakkgAakgar2iRBCBe/ILnLfbSKWuIBzmvYMPlFKGM8aChNOh3dQZyulkedrmHwDuctDrU9ppXwwWHfrlWmZAGQFOUgkzFzrPYnHkDvvY2rnatboT+gXh8c68r3QbC53w4cRGtHmjPGBhwT8oyL8hkKlT9nhMscPu0hwmClRgABo3c9fdc9W+toG8N1oT2fGy+GBFhN75GbmDHE6uGJH49Kat1LovvC7ndVsJp7zvo3d3t79dY5NEvJQxeaDZNBlEij6NO+um67Gy2VliYLPZmhrGigAyC6SM2/GFgl7JZDFmsjQ1rf5UnU9VsIi0yIiICIiAiIgIiICIiAiIgIiICIiAiIgIii51MRZmmFWmHeI8VDWjW/5nUNK5AEnAKW6GrNpkH4nvMBIa2tO1e3ME6Q2+Y/hji01tb5o++kR0GC8/CVPaxW911pLSQYcI5sszcQX+bENri5YzOZxL6RDY7D/ANMKNe5taRGjKFD1MEanOIa5Nz66R3eLAIdmaKilXHwNphp4nDRowHRY9b1p4WaztsbWQgzCgbDhMFCQMgGjwsH869DLbtmKRapxQuHghD+mzavzO/QfqpOWyhktq9tXRHeJ7sXHp0HQLeW5GbRERVBERAREQEREBERAREQEREBERAREQEREBERAXCX1u1aZrE7OCSbPFI5uXxDCjmOAza7lbiM8WnDA92ilm1l05qQ3SZL2BrxQAZDM+pGQ6D8SujZDEIBkMAAZAZLJE0W7ERFUEREBERAREQEREBERAREQEREBERAREQEREBERB//Z"/>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TextBox 3"/>
          <p:cNvSpPr txBox="1"/>
          <p:nvPr/>
        </p:nvSpPr>
        <p:spPr>
          <a:xfrm>
            <a:off x="188029" y="160653"/>
            <a:ext cx="819324" cy="707886"/>
          </a:xfrm>
          <a:prstGeom prst="rect">
            <a:avLst/>
          </a:prstGeom>
          <a:noFill/>
        </p:spPr>
        <p:txBody>
          <a:bodyPr wrap="square" rtlCol="0">
            <a:spAutoFit/>
          </a:bodyPr>
          <a:lstStyle/>
          <a:p>
            <a:r>
              <a:rPr lang="en-GB" sz="4000" dirty="0" smtClean="0"/>
              <a:t>8</a:t>
            </a:r>
            <a:endParaRPr lang="en-GB" sz="4000" dirty="0"/>
          </a:p>
        </p:txBody>
      </p:sp>
      <p:pic>
        <p:nvPicPr>
          <p:cNvPr id="7" name="Picture 2" descr="ironingCompact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824" y="3645024"/>
            <a:ext cx="3028950" cy="249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92345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D62303C3-E526-4593-8190-D73A3531D669}">
  <ds:schemaRefs/>
</ds:datastoreItem>
</file>

<file path=docProps/app.xml><?xml version="1.0" encoding="utf-8"?>
<Properties xmlns="http://schemas.openxmlformats.org/officeDocument/2006/extended-properties" xmlns:vt="http://schemas.openxmlformats.org/officeDocument/2006/docPropsVTypes">
  <Template>Adjacency</Template>
  <TotalTime>1231</TotalTime>
  <Words>172</Words>
  <Application>Microsoft Office PowerPoint</Application>
  <PresentationFormat>On-screen Show (4:3)</PresentationFormat>
  <Paragraphs>42</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14  </vt:lpstr>
      <vt:lpstr>How often do you wash up?</vt:lpstr>
      <vt:lpstr>I always wash up. </vt:lpstr>
      <vt:lpstr>How often do you sweep the floor?</vt:lpstr>
      <vt:lpstr>I never sweep the floor.</vt:lpstr>
      <vt:lpstr>How often do you tidy up?</vt:lpstr>
      <vt:lpstr>I sometimes tidy up. </vt:lpstr>
      <vt:lpstr>How often do you iron?</vt:lpstr>
      <vt:lpstr>I usually do the ironing.</vt:lpstr>
      <vt:lpstr>How often do you make the beds?</vt:lpstr>
      <vt:lpstr>I often make the beds. </vt:lpstr>
      <vt:lpstr>start again  (if needed)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102</cp:revision>
  <dcterms:created xsi:type="dcterms:W3CDTF">2013-07-18T10:55:53Z</dcterms:created>
  <dcterms:modified xsi:type="dcterms:W3CDTF">2014-02-01T13:01:08Z</dcterms:modified>
</cp:coreProperties>
</file>