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8" r:id="rId13"/>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018" autoAdjust="0"/>
    <p:restoredTop sz="94660"/>
  </p:normalViewPr>
  <p:slideViewPr>
    <p:cSldViewPr>
      <p:cViewPr varScale="1">
        <p:scale>
          <a:sx n="97" d="100"/>
          <a:sy n="97" d="100"/>
        </p:scale>
        <p:origin x="-114"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07/03/2014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07/03/2014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07/03/2014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07/03/2014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07/03/2014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07/03/2014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07/03/2014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18</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GET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smtClean="0">
                <a:latin typeface="Comic Sans MS" pitchFamily="66" charset="0"/>
              </a:rPr>
              <a:t>Get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DRIVE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drive</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Drive</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chemeClr val="tx1">
                    <a:lumMod val="75000"/>
                    <a:lumOff val="25000"/>
                  </a:schemeClr>
                </a:solidFill>
                <a:latin typeface="Comic Sans MS" pitchFamily="66" charset="0"/>
              </a:rPr>
              <a:t>WALK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walk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Walk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TICKET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ticket</a:t>
            </a:r>
            <a:r>
              <a:rPr lang="en-GB" dirty="0" smtClean="0">
                <a:latin typeface="Comic Sans MS" pitchFamily="66" charset="0"/>
              </a:rPr>
              <a:t>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Ticket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PAY</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pay</a:t>
            </a:r>
            <a:r>
              <a:rPr lang="en-GB" dirty="0" smtClean="0">
                <a:latin typeface="Comic Sans MS" pitchFamily="66" charset="0"/>
              </a:rPr>
              <a:t>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RETURN</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return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Return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SINGLE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single</a:t>
            </a:r>
            <a:r>
              <a:rPr lang="en-GB" dirty="0" smtClean="0">
                <a:latin typeface="Comic Sans MS" pitchFamily="66" charset="0"/>
              </a:rPr>
              <a:t>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Single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chemeClr val="tx1">
                    <a:lumMod val="75000"/>
                    <a:lumOff val="25000"/>
                  </a:schemeClr>
                </a:solidFill>
                <a:latin typeface="Comic Sans MS" pitchFamily="66" charset="0"/>
              </a:rPr>
              <a:t>TIME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time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Time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JOURNEY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journey</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smtClean="0">
                <a:latin typeface="Comic Sans MS" pitchFamily="66" charset="0"/>
              </a:rPr>
              <a:t>Journey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1335</TotalTime>
  <Words>192</Words>
  <Application>Microsoft Office PowerPoint</Application>
  <PresentationFormat>On-screen Show (4:3)</PresentationFormat>
  <Paragraphs>107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Week 18  </vt:lpstr>
      <vt:lpstr>DRIVE  drive  Drive</vt:lpstr>
      <vt:lpstr>WALK  walk  Walk</vt:lpstr>
      <vt:lpstr>TICKET  ticket   Ticket</vt:lpstr>
      <vt:lpstr>PAY  pay   Pay</vt:lpstr>
      <vt:lpstr>RETURN  return  Return</vt:lpstr>
      <vt:lpstr>SINGLE  single   Single</vt:lpstr>
      <vt:lpstr>TIME  time  Time</vt:lpstr>
      <vt:lpstr>JOURNEY  journey   Journey</vt:lpstr>
      <vt:lpstr>GET  get  Get</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37</cp:revision>
  <dcterms:created xsi:type="dcterms:W3CDTF">2013-07-18T10:55:53Z</dcterms:created>
  <dcterms:modified xsi:type="dcterms:W3CDTF">2014-03-07T14:17:12Z</dcterms:modified>
</cp:coreProperties>
</file>