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6</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WHERE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where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Where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HUT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hut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Hut</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GO</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PLAY</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play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Play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NUT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nut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Nut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CUT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Cut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UP</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up</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Up</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OF</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of</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Of</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60</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6 Dolch &amp; CVC words </vt:lpstr>
      <vt:lpstr>HUT  hut  Hut</vt:lpstr>
      <vt:lpstr>GO  go  Go</vt:lpstr>
      <vt:lpstr>WE  we  We</vt:lpstr>
      <vt:lpstr>PLAY  play  Play</vt:lpstr>
      <vt:lpstr>NUT  nut  Nut</vt:lpstr>
      <vt:lpstr>CUT  cut  Cut</vt:lpstr>
      <vt:lpstr>UP  up  Up</vt:lpstr>
      <vt:lpstr>OF  of  Of</vt:lpstr>
      <vt:lpstr>WHERE  where  Where</vt:lpstr>
      <vt:lpstr>THE  the  The</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14</cp:revision>
  <dcterms:created xsi:type="dcterms:W3CDTF">2013-07-18T10:55:53Z</dcterms:created>
  <dcterms:modified xsi:type="dcterms:W3CDTF">2013-09-06T11:55:34Z</dcterms:modified>
</cp:coreProperties>
</file>