
<file path=[Content_Types].xml><?xml version="1.0" encoding="utf-8"?>
<Types xmlns="http://schemas.openxmlformats.org/package/2006/content-types">
  <Default Extension="bin" ContentType="audio/unknown"/>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sldIdLst>
    <p:sldId id="256" r:id="rId3"/>
    <p:sldId id="257" r:id="rId4"/>
    <p:sldId id="259" r:id="rId5"/>
    <p:sldId id="260" r:id="rId6"/>
    <p:sldId id="262" r:id="rId7"/>
    <p:sldId id="269" r:id="rId8"/>
    <p:sldId id="263" r:id="rId9"/>
    <p:sldId id="264" r:id="rId10"/>
    <p:sldId id="265" r:id="rId11"/>
    <p:sldId id="266" r:id="rId12"/>
    <p:sldId id="267" r:id="rId13"/>
    <p:sldId id="268" r:id="rId14"/>
  </p:sldIdLst>
  <p:sldSz cx="9144000" cy="6858000" type="screen4x3"/>
  <p:notesSz cx="6858000" cy="9144000"/>
  <p:custDataLst>
    <p:custData r:id="rId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6018" autoAdjust="0"/>
    <p:restoredTop sz="94660"/>
  </p:normalViewPr>
  <p:slideViewPr>
    <p:cSldViewPr>
      <p:cViewPr varScale="1">
        <p:scale>
          <a:sx n="40" d="100"/>
          <a:sy n="40" d="100"/>
        </p:scale>
        <p:origin x="-120" y="-9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818E15F-865C-4C39-9372-64FCC8C491BA}" type="datetimeFigureOut">
              <a:rPr lang="en-GB" smtClean="0"/>
              <a:t>22/11/2013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22/11/2013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22/11/2013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22/11/2013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18E15F-865C-4C39-9372-64FCC8C491BA}" type="datetimeFigureOut">
              <a:rPr lang="en-GB" smtClean="0"/>
              <a:t>22/11/2013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18E15F-865C-4C39-9372-64FCC8C491BA}" type="datetimeFigureOut">
              <a:rPr lang="en-GB" smtClean="0"/>
              <a:t>22/11/2013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18E15F-865C-4C39-9372-64FCC8C491BA}" type="datetimeFigureOut">
              <a:rPr lang="en-GB" smtClean="0"/>
              <a:t>22/11/2013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18E15F-865C-4C39-9372-64FCC8C491BA}" type="datetimeFigureOut">
              <a:rPr lang="en-GB" smtClean="0"/>
              <a:t>22/11/2013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18E15F-865C-4C39-9372-64FCC8C491BA}" type="datetimeFigureOut">
              <a:rPr lang="en-GB" smtClean="0"/>
              <a:t>22/11/2013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18E15F-865C-4C39-9372-64FCC8C491BA}" type="datetimeFigureOut">
              <a:rPr lang="en-GB" smtClean="0"/>
              <a:t>22/11/2013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t>‹#›</a:t>
            </a:fld>
            <a:endParaRPr lang="en-GB"/>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818E15F-865C-4C39-9372-64FCC8C491BA}" type="datetimeFigureOut">
              <a:rPr lang="en-GB" smtClean="0"/>
              <a:t>22/11/2013</a:t>
            </a:fld>
            <a:endParaRPr lang="en-GB"/>
          </a:p>
        </p:txBody>
      </p:sp>
      <p:sp>
        <p:nvSpPr>
          <p:cNvPr id="9" name="Slide Number Placeholder 8"/>
          <p:cNvSpPr>
            <a:spLocks noGrp="1"/>
          </p:cNvSpPr>
          <p:nvPr>
            <p:ph type="sldNum" sz="quarter" idx="11"/>
          </p:nvPr>
        </p:nvSpPr>
        <p:spPr/>
        <p:txBody>
          <a:bodyPr/>
          <a:lstStyle/>
          <a:p>
            <a:fld id="{32C8A5B5-72AA-41F2-9EB8-008BD9C8F85C}" type="slidenum">
              <a:rPr lang="en-GB" smtClean="0"/>
              <a:t>‹#›</a:t>
            </a:fld>
            <a:endParaRPr lang="en-GB"/>
          </a:p>
        </p:txBody>
      </p:sp>
      <p:sp>
        <p:nvSpPr>
          <p:cNvPr id="10" name="Footer Placeholder 9"/>
          <p:cNvSpPr>
            <a:spLocks noGrp="1"/>
          </p:cNvSpPr>
          <p:nvPr>
            <p:ph type="ftr" sz="quarter" idx="12"/>
          </p:nvPr>
        </p:nvSpPr>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2C8A5B5-72AA-41F2-9EB8-008BD9C8F85C}" type="slidenum">
              <a:rPr lang="en-GB" smtClean="0"/>
              <a:t>‹#›</a:t>
            </a:fld>
            <a:endParaRPr lang="en-GB"/>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GB"/>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818E15F-865C-4C39-9372-64FCC8C491BA}" type="datetimeFigureOut">
              <a:rPr lang="en-GB" smtClean="0"/>
              <a:t>22/11/2013</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rmAutofit fontScale="90000"/>
          </a:bodyPr>
          <a:lstStyle/>
          <a:p>
            <a:r>
              <a:rPr lang="en-GB" smtClean="0"/>
              <a:t>Week 8</a:t>
            </a:r>
            <a:r>
              <a:rPr lang="en-GB" dirty="0" smtClean="0"/>
              <a:t/>
            </a:r>
            <a:br>
              <a:rPr lang="en-GB" dirty="0" smtClean="0"/>
            </a:br>
            <a:r>
              <a:rPr lang="en-GB" dirty="0" smtClean="0"/>
              <a:t>Dolch &amp; CVC words</a:t>
            </a:r>
            <a:br>
              <a:rPr lang="en-GB" dirty="0" smtClean="0"/>
            </a:br>
            <a:endParaRPr lang="en-GB" dirty="0"/>
          </a:p>
        </p:txBody>
      </p:sp>
      <p:sp>
        <p:nvSpPr>
          <p:cNvPr id="7" name="Subtitle 6"/>
          <p:cNvSpPr>
            <a:spLocks noGrp="1"/>
          </p:cNvSpPr>
          <p:nvPr>
            <p:ph type="subTitle" idx="1"/>
          </p:nvPr>
        </p:nvSpPr>
        <p:spPr>
          <a:xfrm>
            <a:off x="1371600" y="3886200"/>
            <a:ext cx="6400800" cy="2495128"/>
          </a:xfrm>
        </p:spPr>
        <p:txBody>
          <a:bodyPr>
            <a:normAutofit fontScale="92500" lnSpcReduction="10000"/>
          </a:bodyPr>
          <a:lstStyle/>
          <a:p>
            <a:r>
              <a:rPr lang="en-GB" dirty="0" smtClean="0"/>
              <a:t>Present one slide at a time for up to 10 seconds, asking the learners to read out. When you get to the last word, start again but leave the word on the screen for less seconds, and repeat, until the learner can recognise the word and say it in a couple of seconds.</a:t>
            </a:r>
          </a:p>
          <a:p>
            <a:endParaRPr lang="en-GB" dirty="0"/>
          </a:p>
          <a:p>
            <a:r>
              <a:rPr lang="en-GB" dirty="0" smtClean="0"/>
              <a:t>Use the arrows on the keyboard to move forward or click the buttons. Press F5 on the keyboard to start the slideshow.</a:t>
            </a:r>
            <a:endParaRPr lang="en-GB" dirty="0"/>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Action Button: Return 9">
            <a:hlinkClick r:id="" action="ppaction://hlinkshowjump?jump=endshow" highlightClick="1"/>
          </p:cNvPr>
          <p:cNvSpPr/>
          <p:nvPr/>
        </p:nvSpPr>
        <p:spPr>
          <a:xfrm>
            <a:off x="323528"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215516" y="5949280"/>
            <a:ext cx="1116124" cy="307777"/>
          </a:xfrm>
          <a:prstGeom prst="rect">
            <a:avLst/>
          </a:prstGeom>
          <a:noFill/>
        </p:spPr>
        <p:txBody>
          <a:bodyPr wrap="square" rtlCol="0">
            <a:spAutoFit/>
          </a:bodyPr>
          <a:lstStyle/>
          <a:p>
            <a:r>
              <a:rPr lang="en-GB" sz="1400" dirty="0" smtClean="0"/>
              <a:t>end show</a:t>
            </a:r>
            <a:endParaRPr lang="en-GB" sz="1400" dirty="0"/>
          </a:p>
        </p:txBody>
      </p:sp>
    </p:spTree>
    <p:extLst>
      <p:ext uri="{BB962C8B-B14F-4D97-AF65-F5344CB8AC3E}">
        <p14:creationId xmlns:p14="http://schemas.microsoft.com/office/powerpoint/2010/main" val="15143587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LICK</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lick</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Lick</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2480061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SICK</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sick</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Sick</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3125073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556792"/>
            <a:ext cx="7543800" cy="3960440"/>
          </a:xfrm>
        </p:spPr>
        <p:txBody>
          <a:bodyPr>
            <a:normAutofit fontScale="90000"/>
          </a:bodyPr>
          <a:lstStyle/>
          <a:p>
            <a:pPr algn="ctr"/>
            <a:r>
              <a:rPr lang="en-GB" dirty="0" smtClean="0"/>
              <a:t>start again</a:t>
            </a:r>
            <a:br>
              <a:rPr lang="en-GB" dirty="0" smtClean="0"/>
            </a:br>
            <a:r>
              <a:rPr lang="en-GB" dirty="0"/>
              <a:t/>
            </a:r>
            <a:br>
              <a:rPr lang="en-GB" dirty="0"/>
            </a:br>
            <a:r>
              <a:rPr lang="en-GB" dirty="0" smtClean="0"/>
              <a:t>(but faster)</a:t>
            </a:r>
            <a:br>
              <a:rPr lang="en-GB" dirty="0" smtClean="0"/>
            </a:br>
            <a:endParaRPr lang="en-GB" dirty="0"/>
          </a:p>
        </p:txBody>
      </p:sp>
      <p:sp>
        <p:nvSpPr>
          <p:cNvPr id="9" name="Action Button: Back or Previous 8">
            <a:hlinkClick r:id="" action="ppaction://hlinkshowjump?jump=previousslide" highlightClick="1"/>
          </p:cNvPr>
          <p:cNvSpPr/>
          <p:nvPr/>
        </p:nvSpPr>
        <p:spPr>
          <a:xfrm>
            <a:off x="5940152"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ction Button: Home 1">
            <a:hlinkClick r:id="" action="ppaction://hlinkshowjump?jump=firstslide" highlightClick="1"/>
          </p:cNvPr>
          <p:cNvSpPr/>
          <p:nvPr/>
        </p:nvSpPr>
        <p:spPr>
          <a:xfrm>
            <a:off x="7668344" y="6309320"/>
            <a:ext cx="648072" cy="43204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Action Button: Return 2">
            <a:hlinkClick r:id="" action="ppaction://hlinkshowjump?jump=endshow" highlightClick="1"/>
          </p:cNvPr>
          <p:cNvSpPr/>
          <p:nvPr/>
        </p:nvSpPr>
        <p:spPr>
          <a:xfrm>
            <a:off x="6876256"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6768244" y="5949280"/>
            <a:ext cx="1116124" cy="307777"/>
          </a:xfrm>
          <a:prstGeom prst="rect">
            <a:avLst/>
          </a:prstGeom>
          <a:noFill/>
        </p:spPr>
        <p:txBody>
          <a:bodyPr wrap="square" rtlCol="0">
            <a:spAutoFit/>
          </a:bodyPr>
          <a:lstStyle/>
          <a:p>
            <a:r>
              <a:rPr lang="en-GB" sz="1400" dirty="0" smtClean="0"/>
              <a:t>end show</a:t>
            </a:r>
            <a:endParaRPr lang="en-GB" sz="1400" dirty="0"/>
          </a:p>
        </p:txBody>
      </p:sp>
      <p:sp>
        <p:nvSpPr>
          <p:cNvPr id="10" name="TextBox 9"/>
          <p:cNvSpPr txBox="1"/>
          <p:nvPr/>
        </p:nvSpPr>
        <p:spPr>
          <a:xfrm>
            <a:off x="7704348" y="5949280"/>
            <a:ext cx="1116124" cy="307777"/>
          </a:xfrm>
          <a:prstGeom prst="rect">
            <a:avLst/>
          </a:prstGeom>
          <a:noFill/>
        </p:spPr>
        <p:txBody>
          <a:bodyPr wrap="square" rtlCol="0">
            <a:spAutoFit/>
          </a:bodyPr>
          <a:lstStyle/>
          <a:p>
            <a:r>
              <a:rPr lang="en-GB" sz="1400" dirty="0" smtClean="0"/>
              <a:t>slide 1</a:t>
            </a:r>
            <a:endParaRPr lang="en-GB" sz="1400" dirty="0"/>
          </a:p>
        </p:txBody>
      </p:sp>
    </p:spTree>
    <p:extLst>
      <p:ext uri="{BB962C8B-B14F-4D97-AF65-F5344CB8AC3E}">
        <p14:creationId xmlns:p14="http://schemas.microsoft.com/office/powerpoint/2010/main" val="18827230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20"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21"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22"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23"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24"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25"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26"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27"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28"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29"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
        <p:nvSpPr>
          <p:cNvPr id="30"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SILENT</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silent</a:t>
            </a:r>
            <a:r>
              <a:rPr lang="en-GB" dirty="0" smtClean="0">
                <a:latin typeface="Comic Sans MS" pitchFamily="66" charset="0"/>
              </a:rPr>
              <a:t/>
            </a:r>
            <a:br>
              <a:rPr lang="en-GB" dirty="0" smtClean="0">
                <a:latin typeface="Comic Sans MS" pitchFamily="66" charset="0"/>
              </a:rPr>
            </a:br>
            <a:r>
              <a:rPr lang="en-GB" dirty="0" smtClean="0">
                <a:latin typeface="Comic Sans MS" pitchFamily="66" charset="0"/>
              </a:rPr>
              <a:t/>
            </a:r>
            <a:br>
              <a:rPr lang="en-GB" dirty="0" smtClean="0">
                <a:latin typeface="Comic Sans MS" pitchFamily="66" charset="0"/>
              </a:rPr>
            </a:br>
            <a:r>
              <a:rPr lang="en-GB" dirty="0" err="1" smtClean="0">
                <a:latin typeface="Comic Sans MS" pitchFamily="66" charset="0"/>
              </a:rPr>
              <a:t>Silent</a:t>
            </a:r>
            <a:endParaRPr lang="en-GB" dirty="0">
              <a:latin typeface="Comic Sans MS" pitchFamily="66" charset="0"/>
            </a:endParaRPr>
          </a:p>
        </p:txBody>
      </p:sp>
    </p:spTree>
    <p:extLst>
      <p:ext uri="{BB962C8B-B14F-4D97-AF65-F5344CB8AC3E}">
        <p14:creationId xmlns:p14="http://schemas.microsoft.com/office/powerpoint/2010/main" val="2517664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20"/>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21"/>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22"/>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23"/>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24"/>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25"/>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26"/>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27"/>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28"/>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29"/>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PARENT</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parent</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Parent</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1010116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RENT</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rent</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Rent</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2644431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HEAT</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heat</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Heat</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1334478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MEAT</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meat</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Meat</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2221670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GREAT</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great</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Great</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4125085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SEAT</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seat</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Seat</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40457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WENT</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went</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Went</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1878268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version>
  <revision id="1.0.37047.0"/>
</version>
</file>

<file path=customXml/itemProps1.xml><?xml version="1.0" encoding="utf-8"?>
<ds:datastoreItem xmlns:ds="http://schemas.openxmlformats.org/officeDocument/2006/customXml" ds:itemID="{7C5BEA89-3D68-4484-AE47-0C97BC969E3E}">
  <ds:schemaRefs/>
</ds:datastoreItem>
</file>

<file path=docProps/app.xml><?xml version="1.0" encoding="utf-8"?>
<Properties xmlns="http://schemas.openxmlformats.org/officeDocument/2006/extended-properties" xmlns:vt="http://schemas.openxmlformats.org/officeDocument/2006/docPropsVTypes">
  <Template>Adjacency</Template>
  <TotalTime>75</TotalTime>
  <Words>203</Words>
  <Application>Microsoft Office PowerPoint</Application>
  <PresentationFormat>On-screen Show (4:3)</PresentationFormat>
  <Paragraphs>118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Adjacency</vt:lpstr>
      <vt:lpstr>Week 8 Dolch &amp; CVC words </vt:lpstr>
      <vt:lpstr>SILENT  silent  Silent</vt:lpstr>
      <vt:lpstr>PARENT  parent  Parent</vt:lpstr>
      <vt:lpstr>RENT  rent  Rent</vt:lpstr>
      <vt:lpstr>HEAT  heat  Heat</vt:lpstr>
      <vt:lpstr>MEAT  meat  Meat</vt:lpstr>
      <vt:lpstr>GREAT  great  Great</vt:lpstr>
      <vt:lpstr>SEAT  seat  Seat</vt:lpstr>
      <vt:lpstr>WENT  went  Went</vt:lpstr>
      <vt:lpstr>LICK  lick  Lick</vt:lpstr>
      <vt:lpstr>SICK  sick  Sick</vt:lpstr>
      <vt:lpstr>start again  (but faster)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3 social sight words</dc:title>
  <dc:creator>Stephen Woulds</dc:creator>
  <cp:lastModifiedBy>Stephen Woulds</cp:lastModifiedBy>
  <cp:revision>17</cp:revision>
  <dcterms:created xsi:type="dcterms:W3CDTF">2013-07-18T10:55:53Z</dcterms:created>
  <dcterms:modified xsi:type="dcterms:W3CDTF">2013-11-22T16:53:08Z</dcterms:modified>
</cp:coreProperties>
</file>