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Week 1 - Sentences 2 </a:t>
            </a:r>
            <a:br>
              <a:rPr lang="en-GB" dirty="0" smtClean="0"/>
            </a:br>
            <a:r>
              <a:rPr lang="en-GB" dirty="0" smtClean="0"/>
              <a:t>Where are you from?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en-GB" dirty="0" smtClean="0"/>
              <a:t>Provide the worksheets. Display the blank dialogue on slides 2 and 3. Provide cut outs of the words and ask students to sequence the words correctly in each speech bubble.</a:t>
            </a:r>
          </a:p>
          <a:p>
            <a:endParaRPr lang="en-GB" dirty="0"/>
          </a:p>
          <a:p>
            <a:r>
              <a:rPr lang="en-GB" dirty="0" smtClean="0"/>
              <a:t>Use the arrows on the keyboard to move forward or click the buttons. Press F5 on the keyboard to start the slideshow.</a:t>
            </a:r>
            <a:endParaRPr lang="en-GB" dirty="0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ction Button: Return 9">
            <a:hlinkClick r:id="" action="ppaction://hlinkshowjump?jump=endshow" highlightClick="1"/>
          </p:cNvPr>
          <p:cNvSpPr/>
          <p:nvPr/>
        </p:nvSpPr>
        <p:spPr>
          <a:xfrm>
            <a:off x="323528" y="6309320"/>
            <a:ext cx="648072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5516" y="5949280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end show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059832" y="550421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Open this document to cut out words to sequence on page 2.</a:t>
            </a:r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509531"/>
              </p:ext>
            </p:extLst>
          </p:nvPr>
        </p:nvGraphicFramePr>
        <p:xfrm>
          <a:off x="1979712" y="48782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48782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3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140968"/>
            <a:ext cx="6908076" cy="254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5536" y="692696"/>
            <a:ext cx="4029571" cy="1872207"/>
          </a:xfrm>
          <a:prstGeom prst="wedgeRectCallout">
            <a:avLst>
              <a:gd name="adj1" fmla="val -16098"/>
              <a:gd name="adj2" fmla="val 8532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0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220072" y="692696"/>
            <a:ext cx="3093467" cy="1872208"/>
          </a:xfrm>
          <a:prstGeom prst="wedgeRectCallout">
            <a:avLst>
              <a:gd name="adj1" fmla="val 13977"/>
              <a:gd name="adj2" fmla="val 7327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7584" y="3140968"/>
            <a:ext cx="6908076" cy="254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5536" y="548680"/>
            <a:ext cx="4029571" cy="2016223"/>
          </a:xfrm>
          <a:prstGeom prst="wedgeRectCallout">
            <a:avLst>
              <a:gd name="adj1" fmla="val -23662"/>
              <a:gd name="adj2" fmla="val 819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0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004048" y="548680"/>
            <a:ext cx="3309491" cy="1944216"/>
          </a:xfrm>
          <a:prstGeom prst="wedgeRectCallout">
            <a:avLst>
              <a:gd name="adj1" fmla="val 14723"/>
              <a:gd name="adj2" fmla="val 9105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140968"/>
            <a:ext cx="6908076" cy="254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5536" y="692696"/>
            <a:ext cx="4029571" cy="1872207"/>
          </a:xfrm>
          <a:prstGeom prst="wedgeRectCallout">
            <a:avLst>
              <a:gd name="adj1" fmla="val -16098"/>
              <a:gd name="adj2" fmla="val 8532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4000" dirty="0" smtClean="0"/>
              <a:t>Good  morning.  Where  are  you  from?</a:t>
            </a:r>
            <a:endParaRPr lang="en-GB" sz="40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220072" y="692696"/>
            <a:ext cx="3093467" cy="1872208"/>
          </a:xfrm>
          <a:prstGeom prst="wedgeRectCallout">
            <a:avLst>
              <a:gd name="adj1" fmla="val 13977"/>
              <a:gd name="adj2" fmla="val 7327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4000" dirty="0" smtClean="0"/>
              <a:t>Good  morning.  I  am  from …</a:t>
            </a:r>
            <a:endParaRPr lang="en-GB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7584" y="3140968"/>
            <a:ext cx="6908076" cy="254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5536" y="1196752"/>
            <a:ext cx="4029571" cy="1368151"/>
          </a:xfrm>
          <a:prstGeom prst="wedgeRectCallout">
            <a:avLst>
              <a:gd name="adj1" fmla="val -19387"/>
              <a:gd name="adj2" fmla="val 9113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4000" dirty="0" smtClean="0"/>
              <a:t>Where  are  you  from?</a:t>
            </a:r>
            <a:endParaRPr lang="en-GB" sz="40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220072" y="1196752"/>
            <a:ext cx="3093467" cy="1008112"/>
          </a:xfrm>
          <a:prstGeom prst="wedgeRectCallout">
            <a:avLst>
              <a:gd name="adj1" fmla="val 11407"/>
              <a:gd name="adj2" fmla="val 1429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4000" dirty="0" smtClean="0"/>
              <a:t>I  am  from …</a:t>
            </a:r>
            <a:endParaRPr lang="en-GB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543800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start again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(but faster)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5940152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7668344" y="6309320"/>
            <a:ext cx="648072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ction Button: Return 2">
            <a:hlinkClick r:id="" action="ppaction://hlinkshowjump?jump=endshow" highlightClick="1"/>
          </p:cNvPr>
          <p:cNvSpPr/>
          <p:nvPr/>
        </p:nvSpPr>
        <p:spPr>
          <a:xfrm>
            <a:off x="6876256" y="6309320"/>
            <a:ext cx="648072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768244" y="5949280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end show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704348" y="5949280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slide 1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827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</TotalTime>
  <Words>107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Adjacency</vt:lpstr>
      <vt:lpstr>Microsoft Word Document</vt:lpstr>
      <vt:lpstr>Week 1 - Sentences 2  Where are you from? </vt:lpstr>
      <vt:lpstr>PowerPoint Presentation</vt:lpstr>
      <vt:lpstr>PowerPoint Presentation</vt:lpstr>
      <vt:lpstr>PowerPoint Presentation</vt:lpstr>
      <vt:lpstr>PowerPoint Presentation</vt:lpstr>
      <vt:lpstr>start again  (but faster)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 social sight words</dc:title>
  <dc:creator>Stephen Woulds</dc:creator>
  <cp:lastModifiedBy>Stephen Woulds</cp:lastModifiedBy>
  <cp:revision>22</cp:revision>
  <dcterms:created xsi:type="dcterms:W3CDTF">2013-07-18T10:55:53Z</dcterms:created>
  <dcterms:modified xsi:type="dcterms:W3CDTF">2013-09-27T06:21:09Z</dcterms:modified>
</cp:coreProperties>
</file>