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3" r:id="rId7"/>
    <p:sldId id="264" r:id="rId8"/>
    <p:sldId id="265" r:id="rId9"/>
    <p:sldId id="266" r:id="rId10"/>
    <p:sldId id="270" r:id="rId11"/>
    <p:sldId id="267"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pPr/>
              <a:t>22/09/2013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pPr/>
              <a:t>22/09/2013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 </a:t>
            </a:r>
            <a:br>
              <a:rPr lang="en-GB" dirty="0" smtClean="0"/>
            </a:br>
            <a:r>
              <a:rPr lang="en-GB" dirty="0" smtClean="0"/>
              <a:t>Introductions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77500" lnSpcReduction="20000"/>
          </a:bodyPr>
          <a:lstStyle/>
          <a:p>
            <a:r>
              <a:rPr lang="en-GB" dirty="0" smtClean="0"/>
              <a:t>Present one slide at a time, reading for the learners and getting them to mimic. Spell out CVC words using phonics, such as ‘hello’ ‘is’ and standard letter sounds for Dolch words. Use this activity as a diagnostic, reading one letter at a time, asking them to repeat and say and write the letters on A4 paper, and to show you, then moving onto the words and pronunciation. Drill the words. Later building the words into sentences. After a length of drilling, hand out the worksheets and ask them to complete the first column, writing down each word as you say it. </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cstate="print"/>
          <a:srcRect/>
          <a:stretch>
            <a:fillRect/>
          </a:stretch>
        </p:blipFill>
        <p:spPr bwMode="auto">
          <a:xfrm>
            <a:off x="827584" y="3140968"/>
            <a:ext cx="6908076" cy="2546970"/>
          </a:xfrm>
          <a:prstGeom prst="rect">
            <a:avLst/>
          </a:prstGeom>
          <a:noFill/>
          <a:ln w="9525">
            <a:noFill/>
            <a:miter lim="800000"/>
            <a:headEnd/>
            <a:tailEnd/>
          </a:ln>
        </p:spPr>
      </p:pic>
      <p:sp>
        <p:nvSpPr>
          <p:cNvPr id="1027" name="AutoShape 3"/>
          <p:cNvSpPr>
            <a:spLocks noChangeArrowheads="1"/>
          </p:cNvSpPr>
          <p:nvPr/>
        </p:nvSpPr>
        <p:spPr bwMode="auto">
          <a:xfrm>
            <a:off x="395536" y="692697"/>
            <a:ext cx="4029571" cy="1512168"/>
          </a:xfrm>
          <a:prstGeom prst="wedgeRectCallout">
            <a:avLst>
              <a:gd name="adj1" fmla="val -21689"/>
              <a:gd name="adj2" fmla="val 11929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000" b="0" i="0" u="none" strike="noStrike" cap="none" normalizeH="0" baseline="0" smtClean="0">
                <a:ln>
                  <a:noFill/>
                </a:ln>
                <a:solidFill>
                  <a:schemeClr val="tx1"/>
                </a:solidFill>
                <a:effectLst/>
                <a:latin typeface="Comic Sans MS" pitchFamily="66" charset="0"/>
                <a:cs typeface="Arial" pitchFamily="34" charset="0"/>
              </a:rPr>
              <a:t>Hello.  What  is  your  name?</a:t>
            </a:r>
            <a:endParaRPr kumimoji="0" lang="en-US" sz="4000" b="0" i="0" u="none" strike="noStrike" cap="none" normalizeH="0" baseline="0" smtClean="0">
              <a:ln>
                <a:noFill/>
              </a:ln>
              <a:solidFill>
                <a:schemeClr val="tx1"/>
              </a:solidFill>
              <a:effectLst/>
              <a:latin typeface="Arial" pitchFamily="34" charset="0"/>
              <a:cs typeface="Arial" pitchFamily="34" charset="0"/>
            </a:endParaRPr>
          </a:p>
        </p:txBody>
      </p:sp>
      <p:sp>
        <p:nvSpPr>
          <p:cNvPr id="4" name="Action Button: Forward or Next 3">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ction Button: Back or Previous 4">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AutoShape 3"/>
          <p:cNvSpPr>
            <a:spLocks noChangeArrowheads="1"/>
          </p:cNvSpPr>
          <p:nvPr/>
        </p:nvSpPr>
        <p:spPr bwMode="auto">
          <a:xfrm>
            <a:off x="5436096" y="1412776"/>
            <a:ext cx="2877443" cy="1224136"/>
          </a:xfrm>
          <a:prstGeom prst="wedgeRectCallout">
            <a:avLst>
              <a:gd name="adj1" fmla="val 3696"/>
              <a:gd name="adj2" fmla="val 9733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000" b="0" i="0" u="none" strike="noStrike" cap="none" normalizeH="0" baseline="0" dirty="0" smtClean="0">
                <a:ln>
                  <a:noFill/>
                </a:ln>
                <a:solidFill>
                  <a:schemeClr val="tx1"/>
                </a:solidFill>
                <a:effectLst/>
                <a:latin typeface="Comic Sans MS" pitchFamily="66" charset="0"/>
                <a:cs typeface="Arial" pitchFamily="34" charset="0"/>
              </a:rPr>
              <a:t>Hello.  My name is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3568" y="2132856"/>
            <a:ext cx="7543800" cy="2664296"/>
          </a:xfrm>
        </p:spPr>
        <p:txBody>
          <a:bodyPr>
            <a:normAutofit/>
          </a:bodyPr>
          <a:lstStyle/>
          <a:p>
            <a:pPr algn="ctr"/>
            <a:r>
              <a:rPr lang="en-GB" dirty="0" smtClean="0">
                <a:latin typeface="Comic Sans MS" pitchFamily="66" charset="0"/>
              </a:rPr>
              <a:t>Hello. What is your name?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1700808"/>
            <a:ext cx="7543800" cy="2664296"/>
          </a:xfrm>
        </p:spPr>
        <p:txBody>
          <a:bodyPr>
            <a:normAutofit/>
          </a:bodyPr>
          <a:lstStyle/>
          <a:p>
            <a:pPr algn="ctr"/>
            <a:r>
              <a:rPr lang="en-GB" dirty="0" smtClean="0">
                <a:latin typeface="Comic Sans MS" pitchFamily="66" charset="0"/>
              </a:rPr>
              <a:t>Hello. My name is …</a:t>
            </a:r>
            <a:endParaRPr lang="en-GB" dirty="0">
              <a:latin typeface="Comic Sans MS" pitchFamily="66" charset="0"/>
            </a:endParaRPr>
          </a:p>
        </p:txBody>
      </p:sp>
    </p:spTree>
    <p:extLst>
      <p:ext uri="{BB962C8B-B14F-4D97-AF65-F5344CB8AC3E}">
        <p14:creationId xmlns=""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hello</a:t>
            </a:r>
            <a:endParaRPr lang="en-GB" sz="9600" dirty="0">
              <a:latin typeface="Comic Sans MS" pitchFamily="66" charset="0"/>
            </a:endParaRPr>
          </a:p>
        </p:txBody>
      </p:sp>
    </p:spTree>
    <p:extLst>
      <p:ext uri="{BB962C8B-B14F-4D97-AF65-F5344CB8AC3E}">
        <p14:creationId xmlns=""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txBox="1">
            <a:spLocks/>
          </p:cNvSpPr>
          <p:nvPr/>
        </p:nvSpPr>
        <p:spPr>
          <a:xfrm>
            <a:off x="683568" y="2708920"/>
            <a:ext cx="7543800" cy="1872208"/>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9600" spc="-100" dirty="0" smtClean="0">
                <a:solidFill>
                  <a:schemeClr val="tx2"/>
                </a:solidFill>
                <a:latin typeface="Comic Sans MS" pitchFamily="66" charset="0"/>
                <a:ea typeface="+mj-ea"/>
                <a:cs typeface="+mj-cs"/>
              </a:rPr>
              <a:t>what</a:t>
            </a:r>
            <a:endParaRPr kumimoji="0" lang="en-GB" sz="9600" b="0" i="0" u="none" strike="noStrike" kern="1200" cap="none" spc="-100" normalizeH="0" baseline="0" noProof="0" dirty="0">
              <a:ln>
                <a:noFill/>
              </a:ln>
              <a:solidFill>
                <a:schemeClr val="tx2"/>
              </a:solidFill>
              <a:effectLst/>
              <a:uLnTx/>
              <a:uFillTx/>
              <a:latin typeface="Comic Sans MS" pitchFamily="66" charset="0"/>
              <a:ea typeface="+mj-ea"/>
              <a:cs typeface="+mj-cs"/>
            </a:endParaRPr>
          </a:p>
        </p:txBody>
      </p:sp>
    </p:spTree>
    <p:extLst>
      <p:ext uri="{BB962C8B-B14F-4D97-AF65-F5344CB8AC3E}">
        <p14:creationId xmlns=""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is</a:t>
            </a:r>
            <a:endParaRPr lang="en-GB" sz="9600" dirty="0">
              <a:latin typeface="Comic Sans MS" pitchFamily="66" charset="0"/>
            </a:endParaRPr>
          </a:p>
        </p:txBody>
      </p:sp>
    </p:spTree>
    <p:extLst>
      <p:ext uri="{BB962C8B-B14F-4D97-AF65-F5344CB8AC3E}">
        <p14:creationId xmlns=""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your</a:t>
            </a:r>
            <a:endParaRPr lang="en-GB" sz="9600" dirty="0">
              <a:latin typeface="Comic Sans MS" pitchFamily="66" charset="0"/>
            </a:endParaRPr>
          </a:p>
        </p:txBody>
      </p:sp>
    </p:spTree>
    <p:extLst>
      <p:ext uri="{BB962C8B-B14F-4D97-AF65-F5344CB8AC3E}">
        <p14:creationId xmlns=""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name</a:t>
            </a:r>
            <a:endParaRPr lang="en-GB" sz="9600" dirty="0">
              <a:latin typeface="Comic Sans MS" pitchFamily="66" charset="0"/>
            </a:endParaRPr>
          </a:p>
        </p:txBody>
      </p:sp>
    </p:spTree>
    <p:extLst>
      <p:ext uri="{BB962C8B-B14F-4D97-AF65-F5344CB8AC3E}">
        <p14:creationId xmlns=""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my</a:t>
            </a:r>
            <a:endParaRPr lang="en-GB" sz="9600" dirty="0">
              <a:latin typeface="Comic Sans MS" pitchFamily="66" charset="0"/>
            </a:endParaRPr>
          </a:p>
        </p:txBody>
      </p:sp>
    </p:spTree>
    <p:extLst>
      <p:ext uri="{BB962C8B-B14F-4D97-AF65-F5344CB8AC3E}">
        <p14:creationId xmlns=""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name</a:t>
            </a:r>
            <a:endParaRPr lang="en-GB" sz="9600" dirty="0">
              <a:latin typeface="Comic Sans MS" pitchFamily="66" charset="0"/>
            </a:endParaRPr>
          </a:p>
        </p:txBody>
      </p:sp>
    </p:spTree>
    <p:extLst>
      <p:ext uri="{BB962C8B-B14F-4D97-AF65-F5344CB8AC3E}">
        <p14:creationId xmlns=""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20" name="Title 5"/>
          <p:cNvSpPr>
            <a:spLocks noGrp="1"/>
          </p:cNvSpPr>
          <p:nvPr>
            <p:ph type="ctrTitle"/>
          </p:nvPr>
        </p:nvSpPr>
        <p:spPr>
          <a:xfrm>
            <a:off x="683568" y="2708920"/>
            <a:ext cx="7543800" cy="1872208"/>
          </a:xfrm>
        </p:spPr>
        <p:txBody>
          <a:bodyPr>
            <a:normAutofit/>
          </a:bodyPr>
          <a:lstStyle/>
          <a:p>
            <a:pPr algn="ctr"/>
            <a:r>
              <a:rPr lang="en-GB" sz="9600" dirty="0" smtClean="0">
                <a:latin typeface="Comic Sans MS" pitchFamily="66" charset="0"/>
              </a:rPr>
              <a:t>is</a:t>
            </a:r>
            <a:endParaRPr lang="en-GB" sz="9600" dirty="0">
              <a:latin typeface="Comic Sans MS" pitchFamily="66" charset="0"/>
            </a:endParaRPr>
          </a:p>
        </p:txBody>
      </p:sp>
    </p:spTree>
    <p:extLst>
      <p:ext uri="{BB962C8B-B14F-4D97-AF65-F5344CB8AC3E}">
        <p14:creationId xmlns=""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70</TotalTime>
  <Words>288</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Week 1  Introductions </vt:lpstr>
      <vt:lpstr>hello</vt:lpstr>
      <vt:lpstr>Slide 3</vt:lpstr>
      <vt:lpstr>is</vt:lpstr>
      <vt:lpstr>your</vt:lpstr>
      <vt:lpstr>name</vt:lpstr>
      <vt:lpstr>my</vt:lpstr>
      <vt:lpstr>name</vt:lpstr>
      <vt:lpstr>is</vt:lpstr>
      <vt:lpstr>Slide 10</vt:lpstr>
      <vt:lpstr>Hello. What is your name?</vt:lpstr>
      <vt:lpstr>Hello. My name is …</vt:lpstr>
      <vt:lpstr>start again  (but faster)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cp:lastModifiedBy>
  <cp:revision>16</cp:revision>
  <dcterms:created xsi:type="dcterms:W3CDTF">2013-07-18T10:55:53Z</dcterms:created>
  <dcterms:modified xsi:type="dcterms:W3CDTF">2013-09-22T07:20:35Z</dcterms:modified>
</cp:coreProperties>
</file>