
<file path=[Content_Types].xml><?xml version="1.0" encoding="utf-8"?>
<Types xmlns="http://schemas.openxmlformats.org/package/2006/content-types">
  <Default Extension="bin" ContentType="audio/unknown"/>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2"/>
  </p:sldMasterIdLst>
  <p:sldIdLst>
    <p:sldId id="256" r:id="rId3"/>
    <p:sldId id="257" r:id="rId4"/>
    <p:sldId id="259" r:id="rId5"/>
    <p:sldId id="260" r:id="rId6"/>
    <p:sldId id="262" r:id="rId7"/>
    <p:sldId id="269" r:id="rId8"/>
    <p:sldId id="263" r:id="rId9"/>
    <p:sldId id="264" r:id="rId10"/>
    <p:sldId id="265" r:id="rId11"/>
    <p:sldId id="266" r:id="rId12"/>
    <p:sldId id="267" r:id="rId13"/>
    <p:sldId id="268" r:id="rId14"/>
  </p:sldIdLst>
  <p:sldSz cx="9144000" cy="6858000" type="screen4x3"/>
  <p:notesSz cx="6858000" cy="9144000"/>
  <p:custDataLst>
    <p:custData r:id="rId1"/>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6018" autoAdjust="0"/>
    <p:restoredTop sz="94660"/>
  </p:normalViewPr>
  <p:slideViewPr>
    <p:cSldViewPr>
      <p:cViewPr varScale="1">
        <p:scale>
          <a:sx n="36" d="100"/>
          <a:sy n="36" d="100"/>
        </p:scale>
        <p:origin x="-84" y="-150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1.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818E15F-865C-4C39-9372-64FCC8C491BA}" type="datetimeFigureOut">
              <a:rPr lang="en-GB" smtClean="0"/>
              <a:t>23/01/2014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18E15F-865C-4C39-9372-64FCC8C491BA}" type="datetimeFigureOut">
              <a:rPr lang="en-GB" smtClean="0"/>
              <a:t>23/01/2014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18E15F-865C-4C39-9372-64FCC8C491BA}" type="datetimeFigureOut">
              <a:rPr lang="en-GB" smtClean="0"/>
              <a:t>23/01/2014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18E15F-865C-4C39-9372-64FCC8C491BA}" type="datetimeFigureOut">
              <a:rPr lang="en-GB" smtClean="0"/>
              <a:t>23/01/2014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818E15F-865C-4C39-9372-64FCC8C491BA}" type="datetimeFigureOut">
              <a:rPr lang="en-GB" smtClean="0"/>
              <a:t>23/01/2014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818E15F-865C-4C39-9372-64FCC8C491BA}" type="datetimeFigureOut">
              <a:rPr lang="en-GB" smtClean="0"/>
              <a:t>23/01/2014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818E15F-865C-4C39-9372-64FCC8C491BA}" type="datetimeFigureOut">
              <a:rPr lang="en-GB" smtClean="0"/>
              <a:t>23/01/2014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818E15F-865C-4C39-9372-64FCC8C491BA}" type="datetimeFigureOut">
              <a:rPr lang="en-GB" smtClean="0"/>
              <a:t>23/01/2014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18E15F-865C-4C39-9372-64FCC8C491BA}" type="datetimeFigureOut">
              <a:rPr lang="en-GB" smtClean="0"/>
              <a:t>23/01/2014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18E15F-865C-4C39-9372-64FCC8C491BA}" type="datetimeFigureOut">
              <a:rPr lang="en-GB" smtClean="0"/>
              <a:t>23/01/2014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2C8A5B5-72AA-41F2-9EB8-008BD9C8F85C}" type="slidenum">
              <a:rPr lang="en-GB" smtClean="0"/>
              <a:t>‹#›</a:t>
            </a:fld>
            <a:endParaRPr lang="en-GB"/>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9818E15F-865C-4C39-9372-64FCC8C491BA}" type="datetimeFigureOut">
              <a:rPr lang="en-GB" smtClean="0"/>
              <a:t>23/01/2014</a:t>
            </a:fld>
            <a:endParaRPr lang="en-GB"/>
          </a:p>
        </p:txBody>
      </p:sp>
      <p:sp>
        <p:nvSpPr>
          <p:cNvPr id="9" name="Slide Number Placeholder 8"/>
          <p:cNvSpPr>
            <a:spLocks noGrp="1"/>
          </p:cNvSpPr>
          <p:nvPr>
            <p:ph type="sldNum" sz="quarter" idx="11"/>
          </p:nvPr>
        </p:nvSpPr>
        <p:spPr/>
        <p:txBody>
          <a:bodyPr/>
          <a:lstStyle/>
          <a:p>
            <a:fld id="{32C8A5B5-72AA-41F2-9EB8-008BD9C8F85C}" type="slidenum">
              <a:rPr lang="en-GB" smtClean="0"/>
              <a:t>‹#›</a:t>
            </a:fld>
            <a:endParaRPr lang="en-GB"/>
          </a:p>
        </p:txBody>
      </p:sp>
      <p:sp>
        <p:nvSpPr>
          <p:cNvPr id="10" name="Footer Placeholder 9"/>
          <p:cNvSpPr>
            <a:spLocks noGrp="1"/>
          </p:cNvSpPr>
          <p:nvPr>
            <p:ph type="ftr" sz="quarter" idx="12"/>
          </p:nvPr>
        </p:nvSpPr>
        <p:spPr/>
        <p:txBody>
          <a:bodyPr/>
          <a:lstStyle/>
          <a:p>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32C8A5B5-72AA-41F2-9EB8-008BD9C8F85C}" type="slidenum">
              <a:rPr lang="en-GB" smtClean="0"/>
              <a:t>‹#›</a:t>
            </a:fld>
            <a:endParaRPr lang="en-GB"/>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GB"/>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9818E15F-865C-4C39-9372-64FCC8C491BA}" type="datetimeFigureOut">
              <a:rPr lang="en-GB" smtClean="0"/>
              <a:t>23/01/2014</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normAutofit fontScale="90000"/>
          </a:bodyPr>
          <a:lstStyle/>
          <a:p>
            <a:r>
              <a:rPr lang="en-GB" dirty="0" smtClean="0"/>
              <a:t>Week </a:t>
            </a:r>
            <a:r>
              <a:rPr lang="en-GB" dirty="0" smtClean="0"/>
              <a:t>13</a:t>
            </a:r>
            <a:r>
              <a:rPr lang="en-GB" dirty="0" smtClean="0"/>
              <a:t/>
            </a:r>
            <a:br>
              <a:rPr lang="en-GB" dirty="0" smtClean="0"/>
            </a:br>
            <a:r>
              <a:rPr lang="en-GB" dirty="0" smtClean="0"/>
              <a:t/>
            </a:r>
            <a:br>
              <a:rPr lang="en-GB" dirty="0" smtClean="0"/>
            </a:br>
            <a:endParaRPr lang="en-GB" dirty="0"/>
          </a:p>
        </p:txBody>
      </p:sp>
      <p:sp>
        <p:nvSpPr>
          <p:cNvPr id="7" name="Subtitle 6"/>
          <p:cNvSpPr>
            <a:spLocks noGrp="1"/>
          </p:cNvSpPr>
          <p:nvPr>
            <p:ph type="subTitle" idx="1"/>
          </p:nvPr>
        </p:nvSpPr>
        <p:spPr>
          <a:xfrm>
            <a:off x="1371600" y="3886200"/>
            <a:ext cx="6400800" cy="2495128"/>
          </a:xfrm>
        </p:spPr>
        <p:txBody>
          <a:bodyPr>
            <a:normAutofit fontScale="92500" lnSpcReduction="10000"/>
          </a:bodyPr>
          <a:lstStyle/>
          <a:p>
            <a:r>
              <a:rPr lang="en-GB" dirty="0" smtClean="0"/>
              <a:t>Present one slide at a time for up to 10 seconds, asking the learners to read out. When you get to the last word, start again but leave the word on the screen for less seconds, and repeat, until the learner can recognise the word and say it in a couple of seconds.</a:t>
            </a:r>
          </a:p>
          <a:p>
            <a:endParaRPr lang="en-GB" dirty="0"/>
          </a:p>
          <a:p>
            <a:r>
              <a:rPr lang="en-GB" dirty="0" smtClean="0"/>
              <a:t>Use the arrows on the keyboard to move forward or click the buttons. Press F5 on the keyboard to start the slideshow.</a:t>
            </a:r>
            <a:endParaRPr lang="en-GB" dirty="0"/>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Action Button: Return 9">
            <a:hlinkClick r:id="" action="ppaction://hlinkshowjump?jump=endshow" highlightClick="1"/>
          </p:cNvPr>
          <p:cNvSpPr/>
          <p:nvPr/>
        </p:nvSpPr>
        <p:spPr>
          <a:xfrm>
            <a:off x="323528" y="6309320"/>
            <a:ext cx="648072" cy="432048"/>
          </a:xfrm>
          <a:prstGeom prst="actionButtonRetur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TextBox 10"/>
          <p:cNvSpPr txBox="1"/>
          <p:nvPr/>
        </p:nvSpPr>
        <p:spPr>
          <a:xfrm>
            <a:off x="215516" y="5949280"/>
            <a:ext cx="1116124" cy="307777"/>
          </a:xfrm>
          <a:prstGeom prst="rect">
            <a:avLst/>
          </a:prstGeom>
          <a:noFill/>
        </p:spPr>
        <p:txBody>
          <a:bodyPr wrap="square" rtlCol="0">
            <a:spAutoFit/>
          </a:bodyPr>
          <a:lstStyle/>
          <a:p>
            <a:r>
              <a:rPr lang="en-GB" sz="1400" dirty="0" smtClean="0"/>
              <a:t>end show</a:t>
            </a:r>
            <a:endParaRPr lang="en-GB" sz="1400" dirty="0"/>
          </a:p>
        </p:txBody>
      </p:sp>
    </p:spTree>
    <p:extLst>
      <p:ext uri="{BB962C8B-B14F-4D97-AF65-F5344CB8AC3E}">
        <p14:creationId xmlns:p14="http://schemas.microsoft.com/office/powerpoint/2010/main" val="15143587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476672"/>
            <a:ext cx="7543800" cy="5040560"/>
          </a:xfrm>
        </p:spPr>
        <p:txBody>
          <a:bodyPr>
            <a:normAutofit fontScale="90000"/>
          </a:bodyPr>
          <a:lstStyle/>
          <a:p>
            <a:pPr algn="ctr"/>
            <a:r>
              <a:rPr lang="en-GB" dirty="0" smtClean="0">
                <a:latin typeface="Comic Sans MS" pitchFamily="66" charset="0"/>
              </a:rPr>
              <a:t>JAR</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jar</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Jar</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Tree>
    <p:extLst>
      <p:ext uri="{BB962C8B-B14F-4D97-AF65-F5344CB8AC3E}">
        <p14:creationId xmlns:p14="http://schemas.microsoft.com/office/powerpoint/2010/main" val="24800615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476672"/>
            <a:ext cx="7543800" cy="5040560"/>
          </a:xfrm>
        </p:spPr>
        <p:txBody>
          <a:bodyPr>
            <a:normAutofit fontScale="90000"/>
          </a:bodyPr>
          <a:lstStyle/>
          <a:p>
            <a:pPr algn="ctr"/>
            <a:r>
              <a:rPr lang="en-GB" dirty="0" smtClean="0">
                <a:latin typeface="Comic Sans MS" pitchFamily="66" charset="0"/>
              </a:rPr>
              <a:t>BAR</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bar</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Bar</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Tree>
    <p:extLst>
      <p:ext uri="{BB962C8B-B14F-4D97-AF65-F5344CB8AC3E}">
        <p14:creationId xmlns:p14="http://schemas.microsoft.com/office/powerpoint/2010/main" val="31250738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1556792"/>
            <a:ext cx="7543800" cy="3960440"/>
          </a:xfrm>
        </p:spPr>
        <p:txBody>
          <a:bodyPr>
            <a:normAutofit fontScale="90000"/>
          </a:bodyPr>
          <a:lstStyle/>
          <a:p>
            <a:pPr algn="ctr"/>
            <a:r>
              <a:rPr lang="en-GB" dirty="0" smtClean="0"/>
              <a:t>start again</a:t>
            </a:r>
            <a:br>
              <a:rPr lang="en-GB" dirty="0" smtClean="0"/>
            </a:br>
            <a:r>
              <a:rPr lang="en-GB" dirty="0"/>
              <a:t/>
            </a:r>
            <a:br>
              <a:rPr lang="en-GB" dirty="0"/>
            </a:br>
            <a:r>
              <a:rPr lang="en-GB" dirty="0" smtClean="0"/>
              <a:t>(but faster)</a:t>
            </a:r>
            <a:br>
              <a:rPr lang="en-GB" dirty="0" smtClean="0"/>
            </a:br>
            <a:endParaRPr lang="en-GB" dirty="0"/>
          </a:p>
        </p:txBody>
      </p:sp>
      <p:sp>
        <p:nvSpPr>
          <p:cNvPr id="9" name="Action Button: Back or Previous 8">
            <a:hlinkClick r:id="" action="ppaction://hlinkshowjump?jump=previousslide" highlightClick="1"/>
          </p:cNvPr>
          <p:cNvSpPr/>
          <p:nvPr/>
        </p:nvSpPr>
        <p:spPr>
          <a:xfrm>
            <a:off x="5940152"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Action Button: Home 1">
            <a:hlinkClick r:id="" action="ppaction://hlinkshowjump?jump=firstslide" highlightClick="1"/>
          </p:cNvPr>
          <p:cNvSpPr/>
          <p:nvPr/>
        </p:nvSpPr>
        <p:spPr>
          <a:xfrm>
            <a:off x="7668344" y="6309320"/>
            <a:ext cx="648072" cy="432048"/>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Action Button: Return 2">
            <a:hlinkClick r:id="" action="ppaction://hlinkshowjump?jump=endshow" highlightClick="1"/>
          </p:cNvPr>
          <p:cNvSpPr/>
          <p:nvPr/>
        </p:nvSpPr>
        <p:spPr>
          <a:xfrm>
            <a:off x="6876256" y="6309320"/>
            <a:ext cx="648072" cy="432048"/>
          </a:xfrm>
          <a:prstGeom prst="actionButtonRetur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extBox 3"/>
          <p:cNvSpPr txBox="1"/>
          <p:nvPr/>
        </p:nvSpPr>
        <p:spPr>
          <a:xfrm>
            <a:off x="6768244" y="5949280"/>
            <a:ext cx="1116124" cy="307777"/>
          </a:xfrm>
          <a:prstGeom prst="rect">
            <a:avLst/>
          </a:prstGeom>
          <a:noFill/>
        </p:spPr>
        <p:txBody>
          <a:bodyPr wrap="square" rtlCol="0">
            <a:spAutoFit/>
          </a:bodyPr>
          <a:lstStyle/>
          <a:p>
            <a:r>
              <a:rPr lang="en-GB" sz="1400" dirty="0" smtClean="0"/>
              <a:t>end show</a:t>
            </a:r>
            <a:endParaRPr lang="en-GB" sz="1400" dirty="0"/>
          </a:p>
        </p:txBody>
      </p:sp>
      <p:sp>
        <p:nvSpPr>
          <p:cNvPr id="10" name="TextBox 9"/>
          <p:cNvSpPr txBox="1"/>
          <p:nvPr/>
        </p:nvSpPr>
        <p:spPr>
          <a:xfrm>
            <a:off x="7704348" y="5949280"/>
            <a:ext cx="1116124" cy="307777"/>
          </a:xfrm>
          <a:prstGeom prst="rect">
            <a:avLst/>
          </a:prstGeom>
          <a:noFill/>
        </p:spPr>
        <p:txBody>
          <a:bodyPr wrap="square" rtlCol="0">
            <a:spAutoFit/>
          </a:bodyPr>
          <a:lstStyle/>
          <a:p>
            <a:r>
              <a:rPr lang="en-GB" sz="1400" dirty="0" smtClean="0"/>
              <a:t>slide 1</a:t>
            </a:r>
            <a:endParaRPr lang="en-GB" sz="1400" dirty="0"/>
          </a:p>
        </p:txBody>
      </p:sp>
    </p:spTree>
    <p:extLst>
      <p:ext uri="{BB962C8B-B14F-4D97-AF65-F5344CB8AC3E}">
        <p14:creationId xmlns:p14="http://schemas.microsoft.com/office/powerpoint/2010/main" val="18827230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20"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21"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22"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23"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24"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25"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26"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27"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28"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29"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
        <p:nvSpPr>
          <p:cNvPr id="30" name="Title 5"/>
          <p:cNvSpPr>
            <a:spLocks noGrp="1"/>
          </p:cNvSpPr>
          <p:nvPr>
            <p:ph type="ctrTitle"/>
          </p:nvPr>
        </p:nvSpPr>
        <p:spPr>
          <a:xfrm>
            <a:off x="685800" y="476672"/>
            <a:ext cx="7543800" cy="5040560"/>
          </a:xfrm>
        </p:spPr>
        <p:txBody>
          <a:bodyPr>
            <a:normAutofit fontScale="90000"/>
          </a:bodyPr>
          <a:lstStyle/>
          <a:p>
            <a:pPr algn="ctr"/>
            <a:r>
              <a:rPr lang="en-GB" dirty="0" smtClean="0">
                <a:latin typeface="Comic Sans MS" pitchFamily="66" charset="0"/>
              </a:rPr>
              <a:t>BOTTLE</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a:latin typeface="Comic Sans MS" pitchFamily="66" charset="0"/>
              </a:rPr>
              <a:t>bottle</a:t>
            </a:r>
            <a:r>
              <a:rPr lang="en-GB" dirty="0" smtClean="0">
                <a:latin typeface="Comic Sans MS" pitchFamily="66" charset="0"/>
              </a:rPr>
              <a:t/>
            </a:r>
            <a:br>
              <a:rPr lang="en-GB" dirty="0" smtClean="0">
                <a:latin typeface="Comic Sans MS" pitchFamily="66" charset="0"/>
              </a:rPr>
            </a:br>
            <a:r>
              <a:rPr lang="en-GB" dirty="0" smtClean="0">
                <a:latin typeface="Comic Sans MS" pitchFamily="66" charset="0"/>
              </a:rPr>
              <a:t/>
            </a:r>
            <a:br>
              <a:rPr lang="en-GB" dirty="0" smtClean="0">
                <a:latin typeface="Comic Sans MS" pitchFamily="66" charset="0"/>
              </a:rPr>
            </a:br>
            <a:r>
              <a:rPr lang="en-GB" dirty="0" err="1" smtClean="0">
                <a:latin typeface="Comic Sans MS" pitchFamily="66" charset="0"/>
              </a:rPr>
              <a:t>Bottle</a:t>
            </a:r>
            <a:endParaRPr lang="en-GB" dirty="0">
              <a:latin typeface="Comic Sans MS" pitchFamily="66" charset="0"/>
            </a:endParaRPr>
          </a:p>
        </p:txBody>
      </p:sp>
    </p:spTree>
    <p:extLst>
      <p:ext uri="{BB962C8B-B14F-4D97-AF65-F5344CB8AC3E}">
        <p14:creationId xmlns:p14="http://schemas.microsoft.com/office/powerpoint/2010/main" val="25176646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20"/>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21"/>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22"/>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23"/>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24"/>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25"/>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26"/>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27"/>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28"/>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29"/>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0" grpId="0" animBg="1"/>
      <p:bldP spid="21" grpId="0" animBg="1"/>
      <p:bldP spid="22" grpId="0" animBg="1"/>
      <p:bldP spid="23" grpId="0" animBg="1"/>
      <p:bldP spid="24" grpId="0" animBg="1"/>
      <p:bldP spid="25" grpId="0" animBg="1"/>
      <p:bldP spid="26" grpId="0" animBg="1"/>
      <p:bldP spid="27" grpId="0" animBg="1"/>
      <p:bldP spid="28" grpId="0" animBg="1"/>
      <p:bldP spid="29"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476672"/>
            <a:ext cx="7543800" cy="5040560"/>
          </a:xfrm>
        </p:spPr>
        <p:txBody>
          <a:bodyPr>
            <a:normAutofit fontScale="90000"/>
          </a:bodyPr>
          <a:lstStyle/>
          <a:p>
            <a:pPr algn="ctr"/>
            <a:r>
              <a:rPr lang="en-GB" dirty="0" smtClean="0">
                <a:latin typeface="Comic Sans MS" pitchFamily="66" charset="0"/>
              </a:rPr>
              <a:t>BAG</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bag</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Bag</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Tree>
    <p:extLst>
      <p:ext uri="{BB962C8B-B14F-4D97-AF65-F5344CB8AC3E}">
        <p14:creationId xmlns:p14="http://schemas.microsoft.com/office/powerpoint/2010/main" val="10101160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476672"/>
            <a:ext cx="7543800" cy="5040560"/>
          </a:xfrm>
        </p:spPr>
        <p:txBody>
          <a:bodyPr>
            <a:normAutofit fontScale="90000"/>
          </a:bodyPr>
          <a:lstStyle/>
          <a:p>
            <a:pPr algn="ctr"/>
            <a:r>
              <a:rPr lang="en-GB" dirty="0" smtClean="0">
                <a:latin typeface="Comic Sans MS" pitchFamily="66" charset="0"/>
              </a:rPr>
              <a:t>PACKET</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packet</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Packet</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Tree>
    <p:extLst>
      <p:ext uri="{BB962C8B-B14F-4D97-AF65-F5344CB8AC3E}">
        <p14:creationId xmlns:p14="http://schemas.microsoft.com/office/powerpoint/2010/main" val="26444315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476672"/>
            <a:ext cx="7543800" cy="5040560"/>
          </a:xfrm>
        </p:spPr>
        <p:txBody>
          <a:bodyPr>
            <a:normAutofit fontScale="90000"/>
          </a:bodyPr>
          <a:lstStyle/>
          <a:p>
            <a:pPr algn="ctr"/>
            <a:r>
              <a:rPr lang="en-GB" dirty="0" smtClean="0">
                <a:latin typeface="Comic Sans MS" pitchFamily="66" charset="0"/>
              </a:rPr>
              <a:t>TIN</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tin</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Tin</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Tree>
    <p:extLst>
      <p:ext uri="{BB962C8B-B14F-4D97-AF65-F5344CB8AC3E}">
        <p14:creationId xmlns:p14="http://schemas.microsoft.com/office/powerpoint/2010/main" val="13344785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476672"/>
            <a:ext cx="7543800" cy="5040560"/>
          </a:xfrm>
        </p:spPr>
        <p:txBody>
          <a:bodyPr>
            <a:normAutofit fontScale="90000"/>
          </a:bodyPr>
          <a:lstStyle/>
          <a:p>
            <a:pPr algn="ctr"/>
            <a:r>
              <a:rPr lang="en-GB" dirty="0" smtClean="0">
                <a:latin typeface="Comic Sans MS" pitchFamily="66" charset="0"/>
              </a:rPr>
              <a:t>BUNCH</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bunch</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Bunch</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Tree>
    <p:extLst>
      <p:ext uri="{BB962C8B-B14F-4D97-AF65-F5344CB8AC3E}">
        <p14:creationId xmlns:p14="http://schemas.microsoft.com/office/powerpoint/2010/main" val="22216700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476672"/>
            <a:ext cx="7543800" cy="5040560"/>
          </a:xfrm>
        </p:spPr>
        <p:txBody>
          <a:bodyPr>
            <a:normAutofit fontScale="90000"/>
          </a:bodyPr>
          <a:lstStyle/>
          <a:p>
            <a:pPr algn="ctr"/>
            <a:r>
              <a:rPr lang="en-GB" dirty="0" smtClean="0">
                <a:latin typeface="Comic Sans MS" pitchFamily="66" charset="0"/>
              </a:rPr>
              <a:t>BOX</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box</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Box</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Tree>
    <p:extLst>
      <p:ext uri="{BB962C8B-B14F-4D97-AF65-F5344CB8AC3E}">
        <p14:creationId xmlns:p14="http://schemas.microsoft.com/office/powerpoint/2010/main" val="41250858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476672"/>
            <a:ext cx="7543800" cy="5040560"/>
          </a:xfrm>
        </p:spPr>
        <p:txBody>
          <a:bodyPr>
            <a:normAutofit fontScale="90000"/>
          </a:bodyPr>
          <a:lstStyle/>
          <a:p>
            <a:pPr algn="ctr"/>
            <a:r>
              <a:rPr lang="en-GB" dirty="0" smtClean="0">
                <a:latin typeface="Comic Sans MS" pitchFamily="66" charset="0"/>
              </a:rPr>
              <a:t>TUBE</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tube</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Tube</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Tree>
    <p:extLst>
      <p:ext uri="{BB962C8B-B14F-4D97-AF65-F5344CB8AC3E}">
        <p14:creationId xmlns:p14="http://schemas.microsoft.com/office/powerpoint/2010/main" val="40457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476672"/>
            <a:ext cx="7543800" cy="5040560"/>
          </a:xfrm>
        </p:spPr>
        <p:txBody>
          <a:bodyPr>
            <a:normAutofit fontScale="90000"/>
          </a:bodyPr>
          <a:lstStyle/>
          <a:p>
            <a:pPr algn="ctr"/>
            <a:r>
              <a:rPr lang="en-GB" dirty="0" smtClean="0">
                <a:latin typeface="Comic Sans MS" pitchFamily="66" charset="0"/>
              </a:rPr>
              <a:t>CARTON</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carton</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Carton</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Tree>
    <p:extLst>
      <p:ext uri="{BB962C8B-B14F-4D97-AF65-F5344CB8AC3E}">
        <p14:creationId xmlns:p14="http://schemas.microsoft.com/office/powerpoint/2010/main" val="18782683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version>
  <revision id="1.0.37047.0"/>
</version>
</file>

<file path=customXml/itemProps1.xml><?xml version="1.0" encoding="utf-8"?>
<ds:datastoreItem xmlns:ds="http://schemas.openxmlformats.org/officeDocument/2006/customXml" ds:itemID="{7C5BEA89-3D68-4484-AE47-0C97BC969E3E}">
  <ds:schemaRefs/>
</ds:datastoreItem>
</file>

<file path=docProps/app.xml><?xml version="1.0" encoding="utf-8"?>
<Properties xmlns="http://schemas.openxmlformats.org/officeDocument/2006/extended-properties" xmlns:vt="http://schemas.openxmlformats.org/officeDocument/2006/docPropsVTypes">
  <Template>Adjacency</Template>
  <TotalTime>220</TotalTime>
  <Words>203</Words>
  <Application>Microsoft Office PowerPoint</Application>
  <PresentationFormat>On-screen Show (4:3)</PresentationFormat>
  <Paragraphs>118</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Adjacency</vt:lpstr>
      <vt:lpstr>Week 13  </vt:lpstr>
      <vt:lpstr>BOTTLE  bottle  Bottle</vt:lpstr>
      <vt:lpstr>BAG  bag  Bag</vt:lpstr>
      <vt:lpstr>PACKET  packet  Packet</vt:lpstr>
      <vt:lpstr>TIN  tin  Tin</vt:lpstr>
      <vt:lpstr>BUNCH  bunch  Bunch</vt:lpstr>
      <vt:lpstr>BOX  box  Box</vt:lpstr>
      <vt:lpstr>TUBE  tube  Tube</vt:lpstr>
      <vt:lpstr>CARTON  carton  Carton</vt:lpstr>
      <vt:lpstr>JAR  jar  Jar</vt:lpstr>
      <vt:lpstr>BAR  bar  Bar</vt:lpstr>
      <vt:lpstr>start again  (but faster)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Week 3 social sight words</dc:title>
  <dc:creator>Stephen Woulds</dc:creator>
  <cp:lastModifiedBy>Stephen Woulds</cp:lastModifiedBy>
  <cp:revision>30</cp:revision>
  <dcterms:created xsi:type="dcterms:W3CDTF">2013-07-18T10:55:53Z</dcterms:created>
  <dcterms:modified xsi:type="dcterms:W3CDTF">2014-01-23T14:46:34Z</dcterms:modified>
</cp:coreProperties>
</file>