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8" r:id="rId4"/>
    <p:sldId id="280" r:id="rId5"/>
    <p:sldId id="282" r:id="rId6"/>
    <p:sldId id="284" r:id="rId7"/>
    <p:sldId id="286" r:id="rId8"/>
    <p:sldId id="288" r:id="rId9"/>
    <p:sldId id="290" r:id="rId10"/>
    <p:sldId id="292" r:id="rId11"/>
    <p:sldId id="270" r:id="rId12"/>
    <p:sldId id="273" r:id="rId13"/>
    <p:sldId id="274" r:id="rId14"/>
    <p:sldId id="275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19/04/2021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19/04/2021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19/04/2021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19/04/2021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19/04/2021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19/04/2021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818E15F-865C-4C39-9372-64FCC8C491BA}" type="datetimeFigureOut">
              <a:rPr lang="en-GB" smtClean="0"/>
              <a:pPr/>
              <a:t>19/04/2021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Week 2 </a:t>
            </a:r>
            <a:br>
              <a:rPr lang="en-GB" dirty="0" smtClean="0"/>
            </a:br>
            <a:r>
              <a:rPr lang="en-GB" dirty="0" smtClean="0"/>
              <a:t>Can you help me?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</p:spPr>
        <p:txBody>
          <a:bodyPr>
            <a:normAutofit/>
          </a:bodyPr>
          <a:lstStyle/>
          <a:p>
            <a:r>
              <a:rPr lang="en-GB" dirty="0" smtClean="0"/>
              <a:t>Provide the worksheets. Display the blank dialogue on slides 2 and 3. Provide cut outs of the words and ask students to sequence the words correctly in each speech bubble.</a:t>
            </a:r>
          </a:p>
          <a:p>
            <a:endParaRPr lang="en-GB" dirty="0"/>
          </a:p>
          <a:p>
            <a:r>
              <a:rPr lang="en-GB" dirty="0" smtClean="0"/>
              <a:t>Use the arrows on the keyboard to move forward or click the buttons. Press F5 on the keyboard to start the slideshow.</a:t>
            </a:r>
            <a:endParaRPr lang="en-GB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ction Button: Return 9">
            <a:hlinkClick r:id="" action="ppaction://hlinkshowjump?jump=endshow" highlightClick="1"/>
          </p:cNvPr>
          <p:cNvSpPr/>
          <p:nvPr/>
        </p:nvSpPr>
        <p:spPr>
          <a:xfrm>
            <a:off x="323528" y="6309320"/>
            <a:ext cx="648072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15516" y="5949280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end show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604173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Open this document to cut out words to sequence on page 2.</a:t>
            </a:r>
            <a:endParaRPr lang="en-GB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133854"/>
              </p:ext>
            </p:extLst>
          </p:nvPr>
        </p:nvGraphicFramePr>
        <p:xfrm>
          <a:off x="2411760" y="5415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showAsIcon="1" r:id="rId3" imgW="914400" imgH="771480" progId="Word.Document.12">
                  <p:embed/>
                </p:oleObj>
              </mc:Choice>
              <mc:Fallback>
                <p:oleObj name="Document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5415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43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"/>
            <a:ext cx="9144000" cy="6855195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800100" y="3933056"/>
            <a:ext cx="7543800" cy="18722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smtClean="0">
                <a:solidFill>
                  <a:schemeClr val="bg1"/>
                </a:solidFill>
                <a:latin typeface="Comic Sans MS" pitchFamily="66" charset="0"/>
              </a:rPr>
              <a:t>library</a:t>
            </a:r>
            <a:endParaRPr lang="en-GB" sz="96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40968"/>
            <a:ext cx="6908076" cy="254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395536" y="692696"/>
            <a:ext cx="4029571" cy="1944215"/>
          </a:xfrm>
          <a:prstGeom prst="wedgeRectCallout">
            <a:avLst>
              <a:gd name="adj1" fmla="val -20374"/>
              <a:gd name="adj2" fmla="val 8249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220072" y="692696"/>
            <a:ext cx="3093467" cy="1944216"/>
          </a:xfrm>
          <a:prstGeom prst="wedgeRectCallout">
            <a:avLst>
              <a:gd name="adj1" fmla="val 7290"/>
              <a:gd name="adj2" fmla="val 7967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40968"/>
            <a:ext cx="6908076" cy="254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395536" y="692697"/>
            <a:ext cx="4029571" cy="1512168"/>
          </a:xfrm>
          <a:prstGeom prst="wedgeRectCallout">
            <a:avLst>
              <a:gd name="adj1" fmla="val -21689"/>
              <a:gd name="adj2" fmla="val 11929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932040" y="1412776"/>
            <a:ext cx="3381499" cy="1224136"/>
          </a:xfrm>
          <a:prstGeom prst="wedgeRectCallout">
            <a:avLst>
              <a:gd name="adj1" fmla="val 20156"/>
              <a:gd name="adj2" fmla="val 908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40968"/>
            <a:ext cx="6908076" cy="254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395536" y="692696"/>
            <a:ext cx="4029571" cy="1944215"/>
          </a:xfrm>
          <a:prstGeom prst="wedgeRectCallout">
            <a:avLst>
              <a:gd name="adj1" fmla="val -20374"/>
              <a:gd name="adj2" fmla="val 8249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Can  you  help me?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220072" y="692696"/>
            <a:ext cx="3093467" cy="1944216"/>
          </a:xfrm>
          <a:prstGeom prst="wedgeRectCallout">
            <a:avLst>
              <a:gd name="adj1" fmla="val 7290"/>
              <a:gd name="adj2" fmla="val 7967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How  can  I help  you?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40968"/>
            <a:ext cx="6908076" cy="254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395536" y="692697"/>
            <a:ext cx="4029571" cy="1512168"/>
          </a:xfrm>
          <a:prstGeom prst="wedgeRectCallout">
            <a:avLst>
              <a:gd name="adj1" fmla="val -21689"/>
              <a:gd name="adj2" fmla="val 11929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Where  is  the  office?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716016" y="764704"/>
            <a:ext cx="3597523" cy="1872208"/>
          </a:xfrm>
          <a:prstGeom prst="wedgeRectCallout">
            <a:avLst>
              <a:gd name="adj1" fmla="val 23237"/>
              <a:gd name="adj2" fmla="val 7801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  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office  is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there.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543800" cy="295232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start again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5940152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7668344" y="6309320"/>
            <a:ext cx="648072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ction Button: Return 2">
            <a:hlinkClick r:id="" action="ppaction://hlinkshowjump?jump=endshow" highlightClick="1"/>
          </p:cNvPr>
          <p:cNvSpPr/>
          <p:nvPr/>
        </p:nvSpPr>
        <p:spPr>
          <a:xfrm>
            <a:off x="6876256" y="6309320"/>
            <a:ext cx="648072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768244" y="5949280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end show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704348" y="5949280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slide 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827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68344" y="6425952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6660232" y="6425952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845"/>
            <a:ext cx="8460432" cy="58404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1835696" y="4319146"/>
            <a:ext cx="7543800" cy="18722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dirty="0">
                <a:solidFill>
                  <a:schemeClr val="bg1"/>
                </a:solidFill>
                <a:latin typeface="Comic Sans MS" pitchFamily="66" charset="0"/>
              </a:rPr>
              <a:t>r</a:t>
            </a:r>
            <a:r>
              <a:rPr lang="en-GB" sz="9600" dirty="0" smtClean="0">
                <a:solidFill>
                  <a:schemeClr val="bg1"/>
                </a:solidFill>
                <a:latin typeface="Comic Sans MS" pitchFamily="66" charset="0"/>
              </a:rPr>
              <a:t>eception</a:t>
            </a:r>
            <a:endParaRPr lang="en-GB" sz="9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7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"/>
            <a:ext cx="9144000" cy="6855195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0" y="4581128"/>
            <a:ext cx="7543800" cy="18722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dirty="0" smtClean="0">
                <a:solidFill>
                  <a:schemeClr val="bg1"/>
                </a:solidFill>
                <a:latin typeface="Comic Sans MS" pitchFamily="66" charset="0"/>
              </a:rPr>
              <a:t>stairs</a:t>
            </a:r>
            <a:endParaRPr lang="en-GB" sz="9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3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"/>
            <a:ext cx="9144000" cy="6855195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1581742" y="4437112"/>
            <a:ext cx="7543800" cy="18722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smtClean="0">
                <a:solidFill>
                  <a:schemeClr val="bg1"/>
                </a:solidFill>
                <a:latin typeface="Comic Sans MS" pitchFamily="66" charset="0"/>
              </a:rPr>
              <a:t>toilets</a:t>
            </a:r>
            <a:endParaRPr lang="en-GB" sz="9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28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"/>
            <a:ext cx="9144000" cy="6855195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1600200" y="4725144"/>
            <a:ext cx="7543800" cy="18722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smtClean="0">
                <a:solidFill>
                  <a:schemeClr val="bg1"/>
                </a:solidFill>
                <a:latin typeface="Comic Sans MS" pitchFamily="66" charset="0"/>
              </a:rPr>
              <a:t>lift</a:t>
            </a:r>
            <a:endParaRPr lang="en-GB" sz="9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3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5805264" cy="5805264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432828" y="4005064"/>
            <a:ext cx="7543800" cy="18722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dirty="0" smtClean="0">
                <a:solidFill>
                  <a:schemeClr val="bg1"/>
                </a:solidFill>
                <a:latin typeface="Comic Sans MS" pitchFamily="66" charset="0"/>
              </a:rPr>
              <a:t>office</a:t>
            </a:r>
            <a:endParaRPr lang="en-GB" sz="9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96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971600" y="4683523"/>
            <a:ext cx="7543800" cy="187220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dirty="0" smtClean="0">
                <a:solidFill>
                  <a:schemeClr val="bg1"/>
                </a:solidFill>
                <a:latin typeface="Comic Sans MS" pitchFamily="66" charset="0"/>
              </a:rPr>
              <a:t>coffee </a:t>
            </a:r>
            <a:r>
              <a:rPr lang="en-GB" sz="9600" dirty="0" smtClean="0">
                <a:solidFill>
                  <a:schemeClr val="bg1"/>
                </a:solidFill>
                <a:latin typeface="Comic Sans MS" pitchFamily="66" charset="0"/>
              </a:rPr>
              <a:t>area</a:t>
            </a:r>
          </a:p>
          <a:p>
            <a:pPr algn="ctr"/>
            <a:r>
              <a:rPr lang="en-GB" sz="9600" dirty="0" smtClean="0">
                <a:solidFill>
                  <a:schemeClr val="bg1"/>
                </a:solidFill>
                <a:latin typeface="Comic Sans MS" pitchFamily="66" charset="0"/>
              </a:rPr>
              <a:t>cafe</a:t>
            </a:r>
            <a:endParaRPr lang="en-GB" sz="9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0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"/>
            <a:ext cx="9144000" cy="6855195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683568" y="2708920"/>
            <a:ext cx="7543800" cy="187220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smtClean="0">
                <a:solidFill>
                  <a:schemeClr val="bg1"/>
                </a:solidFill>
                <a:latin typeface="Comic Sans MS" pitchFamily="66" charset="0"/>
              </a:rPr>
              <a:t>computer area</a:t>
            </a:r>
            <a:endParaRPr lang="en-GB" sz="9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2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438</TotalTime>
  <Words>120</Words>
  <Application>Microsoft Office PowerPoint</Application>
  <PresentationFormat>On-screen Show (4:3)</PresentationFormat>
  <Paragraphs>22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Comic Sans MS</vt:lpstr>
      <vt:lpstr>Adjacency</vt:lpstr>
      <vt:lpstr>Microsoft Word Document</vt:lpstr>
      <vt:lpstr>Week 2  Can you help me?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 again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3 social sight words</dc:title>
  <dc:creator>Stephen Woulds</dc:creator>
  <cp:lastModifiedBy>Stephen Woulds</cp:lastModifiedBy>
  <cp:revision>50</cp:revision>
  <dcterms:created xsi:type="dcterms:W3CDTF">2013-07-18T10:55:53Z</dcterms:created>
  <dcterms:modified xsi:type="dcterms:W3CDTF">2021-04-19T06:14:39Z</dcterms:modified>
</cp:coreProperties>
</file>